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120" d="100"/>
          <a:sy n="120" d="100"/>
        </p:scale>
        <p:origin x="-1422" y="-2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76C0AC-AE67-4129-BC02-A4DA0DFFC903}" type="doc">
      <dgm:prSet loTypeId="urn:microsoft.com/office/officeart/2011/layout/RadialPictureList" loCatId="picture" qsTypeId="urn:microsoft.com/office/officeart/2005/8/quickstyle/3d2" qsCatId="3D" csTypeId="urn:microsoft.com/office/officeart/2005/8/colors/accent3_3" csCatId="accent3" phldr="1"/>
      <dgm:spPr/>
      <dgm:t>
        <a:bodyPr/>
        <a:lstStyle/>
        <a:p>
          <a:endParaRPr lang="en-US"/>
        </a:p>
      </dgm:t>
    </dgm:pt>
    <dgm:pt modelId="{5FD84D6B-BA1A-424E-94B7-6BEF96CEBBB4}">
      <dgm:prSet phldrT="[Text]"/>
      <dgm:spPr/>
      <dgm:t>
        <a:bodyPr/>
        <a:lstStyle/>
        <a:p>
          <a:r>
            <a:rPr lang="en-US" dirty="0" smtClean="0"/>
            <a:t>NO</a:t>
          </a:r>
          <a:endParaRPr lang="en-US" dirty="0"/>
        </a:p>
      </dgm:t>
    </dgm:pt>
    <dgm:pt modelId="{E499B956-8BBB-4682-A02D-A609CE5E626C}" type="parTrans" cxnId="{6C71ED6D-E735-4CAD-BD28-6056764B3D04}">
      <dgm:prSet/>
      <dgm:spPr/>
      <dgm:t>
        <a:bodyPr/>
        <a:lstStyle/>
        <a:p>
          <a:endParaRPr lang="en-US"/>
        </a:p>
      </dgm:t>
    </dgm:pt>
    <dgm:pt modelId="{2C0C6CC2-775C-4EB8-8DDF-CF3E9353825D}" type="sibTrans" cxnId="{6C71ED6D-E735-4CAD-BD28-6056764B3D04}">
      <dgm:prSet/>
      <dgm:spPr/>
      <dgm:t>
        <a:bodyPr/>
        <a:lstStyle/>
        <a:p>
          <a:endParaRPr lang="en-US"/>
        </a:p>
      </dgm:t>
    </dgm:pt>
    <dgm:pt modelId="{2D356631-2AF0-4869-9C13-E6962BC5493A}">
      <dgm:prSet phldrT="[Text]"/>
      <dgm:spPr/>
      <dgm:t>
        <a:bodyPr/>
        <a:lstStyle/>
        <a:p>
          <a:r>
            <a:rPr lang="en-US" dirty="0" smtClean="0"/>
            <a:t>Before 1923 </a:t>
          </a:r>
          <a:r>
            <a:rPr lang="en-US" i="1" dirty="0" smtClean="0"/>
            <a:t>OR</a:t>
          </a:r>
          <a:r>
            <a:rPr lang="en-US" dirty="0" smtClean="0"/>
            <a:t> between 1923-1977 without </a:t>
          </a:r>
          <a:r>
            <a:rPr lang="en-US" b="0" i="0" dirty="0" smtClean="0"/>
            <a:t>© notice.</a:t>
          </a:r>
          <a:endParaRPr lang="en-US" dirty="0"/>
        </a:p>
      </dgm:t>
    </dgm:pt>
    <dgm:pt modelId="{615DBB99-DCA1-4076-B62B-B284A33B06C4}" type="parTrans" cxnId="{F9731F15-ACA0-4F8F-B262-3A691F0B6DF5}">
      <dgm:prSet/>
      <dgm:spPr/>
      <dgm:t>
        <a:bodyPr/>
        <a:lstStyle/>
        <a:p>
          <a:endParaRPr lang="en-US"/>
        </a:p>
      </dgm:t>
    </dgm:pt>
    <dgm:pt modelId="{FD1A39F3-65F8-4801-9E3A-AC793FAE1373}" type="sibTrans" cxnId="{F9731F15-ACA0-4F8F-B262-3A691F0B6DF5}">
      <dgm:prSet/>
      <dgm:spPr/>
      <dgm:t>
        <a:bodyPr/>
        <a:lstStyle/>
        <a:p>
          <a:endParaRPr lang="en-US"/>
        </a:p>
      </dgm:t>
    </dgm:pt>
    <dgm:pt modelId="{0989D989-A781-4996-98F5-7A5E2C81708E}">
      <dgm:prSet phldrT="[Text]"/>
      <dgm:spPr/>
      <dgm:t>
        <a:bodyPr/>
        <a:lstStyle/>
        <a:p>
          <a:r>
            <a:rPr lang="en-US" dirty="0" smtClean="0"/>
            <a:t>Between 1923-1963 with </a:t>
          </a:r>
          <a:r>
            <a:rPr lang="en-US" b="0" i="0" dirty="0" smtClean="0"/>
            <a:t>© notice, but not renewed after 28 years.</a:t>
          </a:r>
          <a:endParaRPr lang="en-US" dirty="0"/>
        </a:p>
      </dgm:t>
    </dgm:pt>
    <dgm:pt modelId="{DF0E5E1E-8049-4067-B3B5-CC1CD905FC12}" type="parTrans" cxnId="{D9243F46-C6C2-4540-BAB9-9B5E6416CA4B}">
      <dgm:prSet/>
      <dgm:spPr/>
      <dgm:t>
        <a:bodyPr/>
        <a:lstStyle/>
        <a:p>
          <a:endParaRPr lang="en-US"/>
        </a:p>
      </dgm:t>
    </dgm:pt>
    <dgm:pt modelId="{2351F4B2-6EB6-462F-B59F-0918E237B4DF}" type="sibTrans" cxnId="{D9243F46-C6C2-4540-BAB9-9B5E6416CA4B}">
      <dgm:prSet/>
      <dgm:spPr/>
      <dgm:t>
        <a:bodyPr/>
        <a:lstStyle/>
        <a:p>
          <a:endParaRPr lang="en-US"/>
        </a:p>
      </dgm:t>
    </dgm:pt>
    <dgm:pt modelId="{16C32659-8C5F-49AA-9DA3-1BEA878E8B10}">
      <dgm:prSet/>
      <dgm:spPr/>
      <dgm:t>
        <a:bodyPr/>
        <a:lstStyle/>
        <a:p>
          <a:r>
            <a:rPr lang="en-US" dirty="0" smtClean="0"/>
            <a:t>Between 1978-March 1, 1989 without </a:t>
          </a:r>
          <a:r>
            <a:rPr lang="en-US" b="0" i="0" dirty="0" smtClean="0"/>
            <a:t>© notice and subsequent registration.</a:t>
          </a:r>
          <a:endParaRPr lang="en-US" dirty="0"/>
        </a:p>
      </dgm:t>
    </dgm:pt>
    <dgm:pt modelId="{BE11F58B-5123-4940-AA42-A0072EC40962}" type="parTrans" cxnId="{D24C5DFD-B63E-4BA4-89F6-581CF2E489DA}">
      <dgm:prSet/>
      <dgm:spPr/>
      <dgm:t>
        <a:bodyPr/>
        <a:lstStyle/>
        <a:p>
          <a:endParaRPr lang="en-US"/>
        </a:p>
      </dgm:t>
    </dgm:pt>
    <dgm:pt modelId="{2CE0FDB9-9738-4694-9667-094498D43BE0}" type="sibTrans" cxnId="{D24C5DFD-B63E-4BA4-89F6-581CF2E489DA}">
      <dgm:prSet/>
      <dgm:spPr/>
      <dgm:t>
        <a:bodyPr/>
        <a:lstStyle/>
        <a:p>
          <a:endParaRPr lang="en-US"/>
        </a:p>
      </dgm:t>
    </dgm:pt>
    <dgm:pt modelId="{B3B62C53-02BB-458D-963D-8F83D66277FB}">
      <dgm:prSet/>
      <dgm:spPr/>
      <dgm:t>
        <a:bodyPr/>
        <a:lstStyle/>
        <a:p>
          <a:r>
            <a:rPr lang="en-US" dirty="0" smtClean="0"/>
            <a:t>After 2002, created before 1979 </a:t>
          </a:r>
          <a:r>
            <a:rPr lang="en-US" i="1" dirty="0" smtClean="0"/>
            <a:t>AND</a:t>
          </a:r>
          <a:r>
            <a:rPr lang="en-US" dirty="0" smtClean="0"/>
            <a:t> author died more than 70 years ago.</a:t>
          </a:r>
          <a:endParaRPr lang="en-US" dirty="0"/>
        </a:p>
      </dgm:t>
    </dgm:pt>
    <dgm:pt modelId="{F0834851-D1F5-4E41-A93E-F2B2D7A0108B}" type="parTrans" cxnId="{9AF276D2-FBB4-456D-865B-F6A186DE4F17}">
      <dgm:prSet/>
      <dgm:spPr/>
      <dgm:t>
        <a:bodyPr/>
        <a:lstStyle/>
        <a:p>
          <a:endParaRPr lang="en-US"/>
        </a:p>
      </dgm:t>
    </dgm:pt>
    <dgm:pt modelId="{36BB8BAE-5F91-4B68-A605-67FF8AE5A13B}" type="sibTrans" cxnId="{9AF276D2-FBB4-456D-865B-F6A186DE4F17}">
      <dgm:prSet/>
      <dgm:spPr/>
      <dgm:t>
        <a:bodyPr/>
        <a:lstStyle/>
        <a:p>
          <a:endParaRPr lang="en-US"/>
        </a:p>
      </dgm:t>
    </dgm:pt>
    <dgm:pt modelId="{0F629041-9619-42D2-93EA-79B151A0DA11}" type="pres">
      <dgm:prSet presAssocID="{1E76C0AC-AE67-4129-BC02-A4DA0DFFC903}" presName="Name0" presStyleCnt="0">
        <dgm:presLayoutVars>
          <dgm:chMax val="1"/>
          <dgm:chPref val="1"/>
          <dgm:dir/>
          <dgm:resizeHandles/>
        </dgm:presLayoutVars>
      </dgm:prSet>
      <dgm:spPr/>
      <dgm:t>
        <a:bodyPr/>
        <a:lstStyle/>
        <a:p>
          <a:endParaRPr lang="en-US"/>
        </a:p>
      </dgm:t>
    </dgm:pt>
    <dgm:pt modelId="{1421C543-D253-4EC5-BF4F-7DB435ADF8CA}" type="pres">
      <dgm:prSet presAssocID="{5FD84D6B-BA1A-424E-94B7-6BEF96CEBBB4}" presName="Parent" presStyleLbl="node1" presStyleIdx="0" presStyleCnt="2">
        <dgm:presLayoutVars>
          <dgm:chMax val="4"/>
          <dgm:chPref val="3"/>
        </dgm:presLayoutVars>
      </dgm:prSet>
      <dgm:spPr/>
      <dgm:t>
        <a:bodyPr/>
        <a:lstStyle/>
        <a:p>
          <a:endParaRPr lang="en-US"/>
        </a:p>
      </dgm:t>
    </dgm:pt>
    <dgm:pt modelId="{F979DB55-685E-412B-9384-90FF783B57CD}" type="pres">
      <dgm:prSet presAssocID="{2D356631-2AF0-4869-9C13-E6962BC5493A}" presName="Accent" presStyleLbl="node1" presStyleIdx="1" presStyleCnt="2"/>
      <dgm:spPr/>
    </dgm:pt>
    <dgm:pt modelId="{4A21E4BB-BA5C-49B1-954F-1783DABCA283}" type="pres">
      <dgm:prSet presAssocID="{2D356631-2AF0-4869-9C13-E6962BC5493A}" presName="Image1" presStyleLbl="fgImgPlace1" presStyleIdx="0" presStyleCnt="4"/>
      <dgm:spPr/>
    </dgm:pt>
    <dgm:pt modelId="{FC5F7F32-14EE-4DE2-92C0-A184909D42D1}" type="pres">
      <dgm:prSet presAssocID="{2D356631-2AF0-4869-9C13-E6962BC5493A}" presName="Child1" presStyleLbl="revTx" presStyleIdx="0" presStyleCnt="4" custScaleX="212899">
        <dgm:presLayoutVars>
          <dgm:chMax val="0"/>
          <dgm:chPref val="0"/>
          <dgm:bulletEnabled val="1"/>
        </dgm:presLayoutVars>
      </dgm:prSet>
      <dgm:spPr/>
      <dgm:t>
        <a:bodyPr/>
        <a:lstStyle/>
        <a:p>
          <a:endParaRPr lang="en-US"/>
        </a:p>
      </dgm:t>
    </dgm:pt>
    <dgm:pt modelId="{E25D7368-00D2-435A-A8A7-8DF2C6B83133}" type="pres">
      <dgm:prSet presAssocID="{0989D989-A781-4996-98F5-7A5E2C81708E}" presName="Image2" presStyleCnt="0"/>
      <dgm:spPr/>
    </dgm:pt>
    <dgm:pt modelId="{C626452B-4C1E-449A-B140-9C49084AF01F}" type="pres">
      <dgm:prSet presAssocID="{0989D989-A781-4996-98F5-7A5E2C81708E}" presName="Image" presStyleLbl="fgImgPlace1" presStyleIdx="1" presStyleCnt="4"/>
      <dgm:spPr/>
    </dgm:pt>
    <dgm:pt modelId="{FD618A6C-7218-44DD-838C-B627BB6A01F0}" type="pres">
      <dgm:prSet presAssocID="{0989D989-A781-4996-98F5-7A5E2C81708E}" presName="Child2" presStyleLbl="revTx" presStyleIdx="1" presStyleCnt="4" custScaleX="228460" custLinFactNeighborX="7654" custLinFactNeighborY="6608">
        <dgm:presLayoutVars>
          <dgm:chMax val="0"/>
          <dgm:chPref val="0"/>
          <dgm:bulletEnabled val="1"/>
        </dgm:presLayoutVars>
      </dgm:prSet>
      <dgm:spPr/>
      <dgm:t>
        <a:bodyPr/>
        <a:lstStyle/>
        <a:p>
          <a:endParaRPr lang="en-US"/>
        </a:p>
      </dgm:t>
    </dgm:pt>
    <dgm:pt modelId="{267E1ABA-8A71-4BDF-9570-11F7E872BB4E}" type="pres">
      <dgm:prSet presAssocID="{16C32659-8C5F-49AA-9DA3-1BEA878E8B10}" presName="Image3" presStyleCnt="0"/>
      <dgm:spPr/>
    </dgm:pt>
    <dgm:pt modelId="{AF1CD3AD-100D-44BD-BB63-56E23B95184A}" type="pres">
      <dgm:prSet presAssocID="{16C32659-8C5F-49AA-9DA3-1BEA878E8B10}" presName="Image" presStyleLbl="fgImgPlace1" presStyleIdx="2" presStyleCnt="4"/>
      <dgm:spPr/>
    </dgm:pt>
    <dgm:pt modelId="{DD1A75CF-8646-47FB-B3C6-F02803038A8F}" type="pres">
      <dgm:prSet presAssocID="{16C32659-8C5F-49AA-9DA3-1BEA878E8B10}" presName="Child3" presStyleLbl="revTx" presStyleIdx="2" presStyleCnt="4" custScaleX="244587" custLinFactNeighborX="15718" custLinFactNeighborY="-2555">
        <dgm:presLayoutVars>
          <dgm:chMax val="0"/>
          <dgm:chPref val="0"/>
          <dgm:bulletEnabled val="1"/>
        </dgm:presLayoutVars>
      </dgm:prSet>
      <dgm:spPr/>
      <dgm:t>
        <a:bodyPr/>
        <a:lstStyle/>
        <a:p>
          <a:endParaRPr lang="en-US"/>
        </a:p>
      </dgm:t>
    </dgm:pt>
    <dgm:pt modelId="{AB0861AE-0D1E-444D-9DBD-31E311B03345}" type="pres">
      <dgm:prSet presAssocID="{B3B62C53-02BB-458D-963D-8F83D66277FB}" presName="Image4" presStyleCnt="0"/>
      <dgm:spPr/>
    </dgm:pt>
    <dgm:pt modelId="{B60184C4-747F-4662-B2E0-32FC1D952DA0}" type="pres">
      <dgm:prSet presAssocID="{B3B62C53-02BB-458D-963D-8F83D66277FB}" presName="Image" presStyleLbl="fgImgPlace1" presStyleIdx="3" presStyleCnt="4"/>
      <dgm:spPr/>
    </dgm:pt>
    <dgm:pt modelId="{C5C27548-8C8C-47EF-8CB6-69DA52CC66EE}" type="pres">
      <dgm:prSet presAssocID="{B3B62C53-02BB-458D-963D-8F83D66277FB}" presName="Child4" presStyleLbl="revTx" presStyleIdx="3" presStyleCnt="4" custScaleX="232062" custLinFactNeighborX="16654" custLinFactNeighborY="4824">
        <dgm:presLayoutVars>
          <dgm:chMax val="0"/>
          <dgm:chPref val="0"/>
          <dgm:bulletEnabled val="1"/>
        </dgm:presLayoutVars>
      </dgm:prSet>
      <dgm:spPr/>
      <dgm:t>
        <a:bodyPr/>
        <a:lstStyle/>
        <a:p>
          <a:endParaRPr lang="en-US"/>
        </a:p>
      </dgm:t>
    </dgm:pt>
  </dgm:ptLst>
  <dgm:cxnLst>
    <dgm:cxn modelId="{71D38DD5-3BDA-4544-BC26-F542A3B9DC55}" type="presOf" srcId="{2D356631-2AF0-4869-9C13-E6962BC5493A}" destId="{FC5F7F32-14EE-4DE2-92C0-A184909D42D1}" srcOrd="0" destOrd="0" presId="urn:microsoft.com/office/officeart/2011/layout/RadialPictureList"/>
    <dgm:cxn modelId="{AEF42262-9612-4FB7-B6F3-31E46C45FF6B}" type="presOf" srcId="{16C32659-8C5F-49AA-9DA3-1BEA878E8B10}" destId="{DD1A75CF-8646-47FB-B3C6-F02803038A8F}" srcOrd="0" destOrd="0" presId="urn:microsoft.com/office/officeart/2011/layout/RadialPictureList"/>
    <dgm:cxn modelId="{434AFE95-C619-457C-AF82-9ABFAC1518D0}" type="presOf" srcId="{0989D989-A781-4996-98F5-7A5E2C81708E}" destId="{FD618A6C-7218-44DD-838C-B627BB6A01F0}" srcOrd="0" destOrd="0" presId="urn:microsoft.com/office/officeart/2011/layout/RadialPictureList"/>
    <dgm:cxn modelId="{AC5F1F77-01B5-4E91-8146-0080D874FC5E}" type="presOf" srcId="{1E76C0AC-AE67-4129-BC02-A4DA0DFFC903}" destId="{0F629041-9619-42D2-93EA-79B151A0DA11}" srcOrd="0" destOrd="0" presId="urn:microsoft.com/office/officeart/2011/layout/RadialPictureList"/>
    <dgm:cxn modelId="{9AF276D2-FBB4-456D-865B-F6A186DE4F17}" srcId="{5FD84D6B-BA1A-424E-94B7-6BEF96CEBBB4}" destId="{B3B62C53-02BB-458D-963D-8F83D66277FB}" srcOrd="3" destOrd="0" parTransId="{F0834851-D1F5-4E41-A93E-F2B2D7A0108B}" sibTransId="{36BB8BAE-5F91-4B68-A605-67FF8AE5A13B}"/>
    <dgm:cxn modelId="{F9731F15-ACA0-4F8F-B262-3A691F0B6DF5}" srcId="{5FD84D6B-BA1A-424E-94B7-6BEF96CEBBB4}" destId="{2D356631-2AF0-4869-9C13-E6962BC5493A}" srcOrd="0" destOrd="0" parTransId="{615DBB99-DCA1-4076-B62B-B284A33B06C4}" sibTransId="{FD1A39F3-65F8-4801-9E3A-AC793FAE1373}"/>
    <dgm:cxn modelId="{D24C5DFD-B63E-4BA4-89F6-581CF2E489DA}" srcId="{5FD84D6B-BA1A-424E-94B7-6BEF96CEBBB4}" destId="{16C32659-8C5F-49AA-9DA3-1BEA878E8B10}" srcOrd="2" destOrd="0" parTransId="{BE11F58B-5123-4940-AA42-A0072EC40962}" sibTransId="{2CE0FDB9-9738-4694-9667-094498D43BE0}"/>
    <dgm:cxn modelId="{8A42677F-A3B0-4D6C-8EDC-5F3C04650928}" type="presOf" srcId="{B3B62C53-02BB-458D-963D-8F83D66277FB}" destId="{C5C27548-8C8C-47EF-8CB6-69DA52CC66EE}" srcOrd="0" destOrd="0" presId="urn:microsoft.com/office/officeart/2011/layout/RadialPictureList"/>
    <dgm:cxn modelId="{D9243F46-C6C2-4540-BAB9-9B5E6416CA4B}" srcId="{5FD84D6B-BA1A-424E-94B7-6BEF96CEBBB4}" destId="{0989D989-A781-4996-98F5-7A5E2C81708E}" srcOrd="1" destOrd="0" parTransId="{DF0E5E1E-8049-4067-B3B5-CC1CD905FC12}" sibTransId="{2351F4B2-6EB6-462F-B59F-0918E237B4DF}"/>
    <dgm:cxn modelId="{0FA6EE0C-3F0F-442F-A77F-804E8A0722B9}" type="presOf" srcId="{5FD84D6B-BA1A-424E-94B7-6BEF96CEBBB4}" destId="{1421C543-D253-4EC5-BF4F-7DB435ADF8CA}" srcOrd="0" destOrd="0" presId="urn:microsoft.com/office/officeart/2011/layout/RadialPictureList"/>
    <dgm:cxn modelId="{6C71ED6D-E735-4CAD-BD28-6056764B3D04}" srcId="{1E76C0AC-AE67-4129-BC02-A4DA0DFFC903}" destId="{5FD84D6B-BA1A-424E-94B7-6BEF96CEBBB4}" srcOrd="0" destOrd="0" parTransId="{E499B956-8BBB-4682-A02D-A609CE5E626C}" sibTransId="{2C0C6CC2-775C-4EB8-8DDF-CF3E9353825D}"/>
    <dgm:cxn modelId="{D2B3E7E0-3274-4631-B0D0-5229B43366F1}" type="presParOf" srcId="{0F629041-9619-42D2-93EA-79B151A0DA11}" destId="{1421C543-D253-4EC5-BF4F-7DB435ADF8CA}" srcOrd="0" destOrd="0" presId="urn:microsoft.com/office/officeart/2011/layout/RadialPictureList"/>
    <dgm:cxn modelId="{9483B66A-F405-4ED4-B112-29119B3E3852}" type="presParOf" srcId="{0F629041-9619-42D2-93EA-79B151A0DA11}" destId="{F979DB55-685E-412B-9384-90FF783B57CD}" srcOrd="1" destOrd="0" presId="urn:microsoft.com/office/officeart/2011/layout/RadialPictureList"/>
    <dgm:cxn modelId="{826CD16B-BA21-4FCA-B861-D11E801185AC}" type="presParOf" srcId="{0F629041-9619-42D2-93EA-79B151A0DA11}" destId="{4A21E4BB-BA5C-49B1-954F-1783DABCA283}" srcOrd="2" destOrd="0" presId="urn:microsoft.com/office/officeart/2011/layout/RadialPictureList"/>
    <dgm:cxn modelId="{A821887B-552B-4514-A8E8-F1DBD5371B6C}" type="presParOf" srcId="{0F629041-9619-42D2-93EA-79B151A0DA11}" destId="{FC5F7F32-14EE-4DE2-92C0-A184909D42D1}" srcOrd="3" destOrd="0" presId="urn:microsoft.com/office/officeart/2011/layout/RadialPictureList"/>
    <dgm:cxn modelId="{F3DDC09F-7C34-4543-9259-8582FF867B2A}" type="presParOf" srcId="{0F629041-9619-42D2-93EA-79B151A0DA11}" destId="{E25D7368-00D2-435A-A8A7-8DF2C6B83133}" srcOrd="4" destOrd="0" presId="urn:microsoft.com/office/officeart/2011/layout/RadialPictureList"/>
    <dgm:cxn modelId="{9A12DAE0-5F98-4CD5-9023-E2FD9DF95B75}" type="presParOf" srcId="{E25D7368-00D2-435A-A8A7-8DF2C6B83133}" destId="{C626452B-4C1E-449A-B140-9C49084AF01F}" srcOrd="0" destOrd="0" presId="urn:microsoft.com/office/officeart/2011/layout/RadialPictureList"/>
    <dgm:cxn modelId="{520B384F-3ECA-470E-8841-FDA1E6650B2D}" type="presParOf" srcId="{0F629041-9619-42D2-93EA-79B151A0DA11}" destId="{FD618A6C-7218-44DD-838C-B627BB6A01F0}" srcOrd="5" destOrd="0" presId="urn:microsoft.com/office/officeart/2011/layout/RadialPictureList"/>
    <dgm:cxn modelId="{553B00E0-4E6E-4288-B5AF-E5FB97B5088E}" type="presParOf" srcId="{0F629041-9619-42D2-93EA-79B151A0DA11}" destId="{267E1ABA-8A71-4BDF-9570-11F7E872BB4E}" srcOrd="6" destOrd="0" presId="urn:microsoft.com/office/officeart/2011/layout/RadialPictureList"/>
    <dgm:cxn modelId="{FB9A830A-AB0D-4A24-8E01-C11E606213DD}" type="presParOf" srcId="{267E1ABA-8A71-4BDF-9570-11F7E872BB4E}" destId="{AF1CD3AD-100D-44BD-BB63-56E23B95184A}" srcOrd="0" destOrd="0" presId="urn:microsoft.com/office/officeart/2011/layout/RadialPictureList"/>
    <dgm:cxn modelId="{BBE3A895-B3E0-4E95-8417-83DFF007101F}" type="presParOf" srcId="{0F629041-9619-42D2-93EA-79B151A0DA11}" destId="{DD1A75CF-8646-47FB-B3C6-F02803038A8F}" srcOrd="7" destOrd="0" presId="urn:microsoft.com/office/officeart/2011/layout/RadialPictureList"/>
    <dgm:cxn modelId="{044FC0ED-82A6-4E8B-8AEF-7C2FFEDFA758}" type="presParOf" srcId="{0F629041-9619-42D2-93EA-79B151A0DA11}" destId="{AB0861AE-0D1E-444D-9DBD-31E311B03345}" srcOrd="8" destOrd="0" presId="urn:microsoft.com/office/officeart/2011/layout/RadialPictureList"/>
    <dgm:cxn modelId="{8E27D73F-62F5-4594-B8D4-84A70CB6A5D1}" type="presParOf" srcId="{AB0861AE-0D1E-444D-9DBD-31E311B03345}" destId="{B60184C4-747F-4662-B2E0-32FC1D952DA0}" srcOrd="0" destOrd="0" presId="urn:microsoft.com/office/officeart/2011/layout/RadialPictureList"/>
    <dgm:cxn modelId="{D78F861E-AC5A-43F7-B623-BFBA0E97B418}" type="presParOf" srcId="{0F629041-9619-42D2-93EA-79B151A0DA11}" destId="{C5C27548-8C8C-47EF-8CB6-69DA52CC66EE}" srcOrd="9" destOrd="0" presId="urn:microsoft.com/office/officeart/2011/layout/RadialPictur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E76C0AC-AE67-4129-BC02-A4DA0DFFC903}" type="doc">
      <dgm:prSet loTypeId="urn:microsoft.com/office/officeart/2011/layout/RadialPictureList" loCatId="picture" qsTypeId="urn:microsoft.com/office/officeart/2005/8/quickstyle/3d2" qsCatId="3D" csTypeId="urn:microsoft.com/office/officeart/2005/8/colors/accent2_3" csCatId="accent2" phldr="1"/>
      <dgm:spPr/>
      <dgm:t>
        <a:bodyPr/>
        <a:lstStyle/>
        <a:p>
          <a:endParaRPr lang="en-US"/>
        </a:p>
      </dgm:t>
    </dgm:pt>
    <dgm:pt modelId="{5FD84D6B-BA1A-424E-94B7-6BEF96CEBBB4}">
      <dgm:prSet phldrT="[Text]"/>
      <dgm:spPr/>
      <dgm:t>
        <a:bodyPr/>
        <a:lstStyle/>
        <a:p>
          <a:r>
            <a:rPr lang="en-US" dirty="0" smtClean="0"/>
            <a:t>YES</a:t>
          </a:r>
          <a:endParaRPr lang="en-US" dirty="0"/>
        </a:p>
      </dgm:t>
    </dgm:pt>
    <dgm:pt modelId="{E499B956-8BBB-4682-A02D-A609CE5E626C}" type="parTrans" cxnId="{6C71ED6D-E735-4CAD-BD28-6056764B3D04}">
      <dgm:prSet/>
      <dgm:spPr/>
      <dgm:t>
        <a:bodyPr/>
        <a:lstStyle/>
        <a:p>
          <a:endParaRPr lang="en-US"/>
        </a:p>
      </dgm:t>
    </dgm:pt>
    <dgm:pt modelId="{2C0C6CC2-775C-4EB8-8DDF-CF3E9353825D}" type="sibTrans" cxnId="{6C71ED6D-E735-4CAD-BD28-6056764B3D04}">
      <dgm:prSet/>
      <dgm:spPr/>
      <dgm:t>
        <a:bodyPr/>
        <a:lstStyle/>
        <a:p>
          <a:endParaRPr lang="en-US"/>
        </a:p>
      </dgm:t>
    </dgm:pt>
    <dgm:pt modelId="{2D356631-2AF0-4869-9C13-E6962BC5493A}">
      <dgm:prSet phldrT="[Text]"/>
      <dgm:spPr/>
      <dgm:t>
        <a:bodyPr/>
        <a:lstStyle/>
        <a:p>
          <a:r>
            <a:rPr lang="en-US" dirty="0" smtClean="0"/>
            <a:t>Between 1923-1963 with </a:t>
          </a:r>
          <a:r>
            <a:rPr lang="en-US" b="0" i="0" dirty="0" smtClean="0"/>
            <a:t>© notice AND renewed after 28 years. (protected through 2018 or longer)</a:t>
          </a:r>
          <a:endParaRPr lang="en-US" dirty="0"/>
        </a:p>
      </dgm:t>
    </dgm:pt>
    <dgm:pt modelId="{615DBB99-DCA1-4076-B62B-B284A33B06C4}" type="parTrans" cxnId="{F9731F15-ACA0-4F8F-B262-3A691F0B6DF5}">
      <dgm:prSet/>
      <dgm:spPr/>
      <dgm:t>
        <a:bodyPr/>
        <a:lstStyle/>
        <a:p>
          <a:endParaRPr lang="en-US"/>
        </a:p>
      </dgm:t>
    </dgm:pt>
    <dgm:pt modelId="{FD1A39F3-65F8-4801-9E3A-AC793FAE1373}" type="sibTrans" cxnId="{F9731F15-ACA0-4F8F-B262-3A691F0B6DF5}">
      <dgm:prSet/>
      <dgm:spPr/>
      <dgm:t>
        <a:bodyPr/>
        <a:lstStyle/>
        <a:p>
          <a:endParaRPr lang="en-US"/>
        </a:p>
      </dgm:t>
    </dgm:pt>
    <dgm:pt modelId="{0989D989-A781-4996-98F5-7A5E2C81708E}">
      <dgm:prSet phldrT="[Text]"/>
      <dgm:spPr/>
      <dgm:t>
        <a:bodyPr/>
        <a:lstStyle/>
        <a:p>
          <a:r>
            <a:rPr lang="en-US" dirty="0" smtClean="0"/>
            <a:t>Between 1964-1977 with </a:t>
          </a:r>
          <a:r>
            <a:rPr lang="en-US" b="0" i="0" dirty="0" smtClean="0"/>
            <a:t>© notice. ALSO</a:t>
          </a:r>
          <a:r>
            <a:rPr lang="en-US" b="0" i="1" dirty="0" smtClean="0"/>
            <a:t> </a:t>
          </a:r>
          <a:r>
            <a:rPr lang="en-US" dirty="0" smtClean="0"/>
            <a:t>Between 1978-March 1, 1989 with </a:t>
          </a:r>
          <a:r>
            <a:rPr lang="en-US" b="0" i="0" dirty="0" smtClean="0"/>
            <a:t>© notice OR without © notice but renewed. (protected until 70 years after author’s death)</a:t>
          </a:r>
          <a:endParaRPr lang="en-US" dirty="0"/>
        </a:p>
      </dgm:t>
    </dgm:pt>
    <dgm:pt modelId="{DF0E5E1E-8049-4067-B3B5-CC1CD905FC12}" type="parTrans" cxnId="{D9243F46-C6C2-4540-BAB9-9B5E6416CA4B}">
      <dgm:prSet/>
      <dgm:spPr/>
      <dgm:t>
        <a:bodyPr/>
        <a:lstStyle/>
        <a:p>
          <a:endParaRPr lang="en-US"/>
        </a:p>
      </dgm:t>
    </dgm:pt>
    <dgm:pt modelId="{2351F4B2-6EB6-462F-B59F-0918E237B4DF}" type="sibTrans" cxnId="{D9243F46-C6C2-4540-BAB9-9B5E6416CA4B}">
      <dgm:prSet/>
      <dgm:spPr/>
      <dgm:t>
        <a:bodyPr/>
        <a:lstStyle/>
        <a:p>
          <a:endParaRPr lang="en-US"/>
        </a:p>
      </dgm:t>
    </dgm:pt>
    <dgm:pt modelId="{16C32659-8C5F-49AA-9DA3-1BEA878E8B10}">
      <dgm:prSet/>
      <dgm:spPr/>
      <dgm:t>
        <a:bodyPr/>
        <a:lstStyle/>
        <a:p>
          <a:r>
            <a:rPr lang="en-US" dirty="0" smtClean="0"/>
            <a:t>Created and unpublished before 1979 but published before January 1, 2003. (protected through 2047 or longer) </a:t>
          </a:r>
          <a:endParaRPr lang="en-US" dirty="0"/>
        </a:p>
      </dgm:t>
    </dgm:pt>
    <dgm:pt modelId="{BE11F58B-5123-4940-AA42-A0072EC40962}" type="parTrans" cxnId="{D24C5DFD-B63E-4BA4-89F6-581CF2E489DA}">
      <dgm:prSet/>
      <dgm:spPr/>
      <dgm:t>
        <a:bodyPr/>
        <a:lstStyle/>
        <a:p>
          <a:endParaRPr lang="en-US"/>
        </a:p>
      </dgm:t>
    </dgm:pt>
    <dgm:pt modelId="{2CE0FDB9-9738-4694-9667-094498D43BE0}" type="sibTrans" cxnId="{D24C5DFD-B63E-4BA4-89F6-581CF2E489DA}">
      <dgm:prSet/>
      <dgm:spPr/>
      <dgm:t>
        <a:bodyPr/>
        <a:lstStyle/>
        <a:p>
          <a:endParaRPr lang="en-US"/>
        </a:p>
      </dgm:t>
    </dgm:pt>
    <dgm:pt modelId="{992DDB22-8871-44B1-BC54-9B2D8BA5BDFF}">
      <dgm:prSet/>
      <dgm:spPr/>
      <dgm:t>
        <a:bodyPr/>
        <a:lstStyle/>
        <a:p>
          <a:r>
            <a:rPr lang="en-US" dirty="0" smtClean="0"/>
            <a:t>After March 1, 1989 with or without </a:t>
          </a:r>
          <a:r>
            <a:rPr lang="en-US" b="0" i="0" dirty="0" smtClean="0"/>
            <a:t>© notice.</a:t>
          </a:r>
          <a:endParaRPr lang="en-US" dirty="0"/>
        </a:p>
      </dgm:t>
    </dgm:pt>
    <dgm:pt modelId="{C632D566-1BF3-4CB5-878C-4C39F5E3CB2E}" type="parTrans" cxnId="{3E5CF6F7-7386-4EE2-B594-77C05CD865BD}">
      <dgm:prSet/>
      <dgm:spPr/>
      <dgm:t>
        <a:bodyPr/>
        <a:lstStyle/>
        <a:p>
          <a:endParaRPr lang="en-US"/>
        </a:p>
      </dgm:t>
    </dgm:pt>
    <dgm:pt modelId="{B5B4C838-8CF9-441A-A2E2-A35C817700DC}" type="sibTrans" cxnId="{3E5CF6F7-7386-4EE2-B594-77C05CD865BD}">
      <dgm:prSet/>
      <dgm:spPr/>
      <dgm:t>
        <a:bodyPr/>
        <a:lstStyle/>
        <a:p>
          <a:endParaRPr lang="en-US"/>
        </a:p>
      </dgm:t>
    </dgm:pt>
    <dgm:pt modelId="{0F629041-9619-42D2-93EA-79B151A0DA11}" type="pres">
      <dgm:prSet presAssocID="{1E76C0AC-AE67-4129-BC02-A4DA0DFFC903}" presName="Name0" presStyleCnt="0">
        <dgm:presLayoutVars>
          <dgm:chMax val="1"/>
          <dgm:chPref val="1"/>
          <dgm:dir/>
          <dgm:resizeHandles/>
        </dgm:presLayoutVars>
      </dgm:prSet>
      <dgm:spPr/>
      <dgm:t>
        <a:bodyPr/>
        <a:lstStyle/>
        <a:p>
          <a:endParaRPr lang="en-US"/>
        </a:p>
      </dgm:t>
    </dgm:pt>
    <dgm:pt modelId="{1421C543-D253-4EC5-BF4F-7DB435ADF8CA}" type="pres">
      <dgm:prSet presAssocID="{5FD84D6B-BA1A-424E-94B7-6BEF96CEBBB4}" presName="Parent" presStyleLbl="node1" presStyleIdx="0" presStyleCnt="2">
        <dgm:presLayoutVars>
          <dgm:chMax val="4"/>
          <dgm:chPref val="3"/>
        </dgm:presLayoutVars>
      </dgm:prSet>
      <dgm:spPr/>
      <dgm:t>
        <a:bodyPr/>
        <a:lstStyle/>
        <a:p>
          <a:endParaRPr lang="en-US"/>
        </a:p>
      </dgm:t>
    </dgm:pt>
    <dgm:pt modelId="{D3F55097-6845-447C-83DB-0978F792C49D}" type="pres">
      <dgm:prSet presAssocID="{992DDB22-8871-44B1-BC54-9B2D8BA5BDFF}" presName="Accent" presStyleLbl="node1" presStyleIdx="1" presStyleCnt="2"/>
      <dgm:spPr/>
    </dgm:pt>
    <dgm:pt modelId="{9D9B3069-EDBE-4FB0-A5A4-D4D01FA7E915}" type="pres">
      <dgm:prSet presAssocID="{992DDB22-8871-44B1-BC54-9B2D8BA5BDFF}" presName="Image1" presStyleLbl="fgImgPlace1" presStyleIdx="0" presStyleCnt="4"/>
      <dgm:spPr/>
    </dgm:pt>
    <dgm:pt modelId="{E0375497-F2D1-4E00-9A30-A573AB3CC64A}" type="pres">
      <dgm:prSet presAssocID="{992DDB22-8871-44B1-BC54-9B2D8BA5BDFF}" presName="Child1" presStyleLbl="revTx" presStyleIdx="0" presStyleCnt="4" custScaleX="221357" custLinFactNeighborX="3103" custLinFactNeighborY="-1322">
        <dgm:presLayoutVars>
          <dgm:chMax val="0"/>
          <dgm:chPref val="0"/>
          <dgm:bulletEnabled val="1"/>
        </dgm:presLayoutVars>
      </dgm:prSet>
      <dgm:spPr/>
      <dgm:t>
        <a:bodyPr/>
        <a:lstStyle/>
        <a:p>
          <a:endParaRPr lang="en-US"/>
        </a:p>
      </dgm:t>
    </dgm:pt>
    <dgm:pt modelId="{378354A6-7554-4CC7-89B3-84DC45BAF600}" type="pres">
      <dgm:prSet presAssocID="{2D356631-2AF0-4869-9C13-E6962BC5493A}" presName="Image2" presStyleCnt="0"/>
      <dgm:spPr/>
    </dgm:pt>
    <dgm:pt modelId="{58D09050-20F3-468D-BFF8-EA849247E879}" type="pres">
      <dgm:prSet presAssocID="{2D356631-2AF0-4869-9C13-E6962BC5493A}" presName="Image" presStyleLbl="fgImgPlace1" presStyleIdx="1" presStyleCnt="4"/>
      <dgm:spPr/>
    </dgm:pt>
    <dgm:pt modelId="{DC0445C1-ED48-48E6-A7DE-AFB4A6E5C13E}" type="pres">
      <dgm:prSet presAssocID="{2D356631-2AF0-4869-9C13-E6962BC5493A}" presName="Child2" presStyleLbl="revTx" presStyleIdx="1" presStyleCnt="4" custScaleX="278066" custScaleY="103515" custLinFactNeighborX="34438" custLinFactNeighborY="-4056">
        <dgm:presLayoutVars>
          <dgm:chMax val="0"/>
          <dgm:chPref val="0"/>
          <dgm:bulletEnabled val="1"/>
        </dgm:presLayoutVars>
      </dgm:prSet>
      <dgm:spPr/>
      <dgm:t>
        <a:bodyPr/>
        <a:lstStyle/>
        <a:p>
          <a:endParaRPr lang="en-US"/>
        </a:p>
      </dgm:t>
    </dgm:pt>
    <dgm:pt modelId="{F506FCFA-7DA9-4074-8131-5065D40120E3}" type="pres">
      <dgm:prSet presAssocID="{0989D989-A781-4996-98F5-7A5E2C81708E}" presName="Image3" presStyleCnt="0"/>
      <dgm:spPr/>
    </dgm:pt>
    <dgm:pt modelId="{C626452B-4C1E-449A-B140-9C49084AF01F}" type="pres">
      <dgm:prSet presAssocID="{0989D989-A781-4996-98F5-7A5E2C81708E}" presName="Image" presStyleLbl="fgImgPlace1" presStyleIdx="2" presStyleCnt="4"/>
      <dgm:spPr/>
    </dgm:pt>
    <dgm:pt modelId="{E6C71101-031F-4AA6-B425-1CC54A1CD7EF}" type="pres">
      <dgm:prSet presAssocID="{0989D989-A781-4996-98F5-7A5E2C81708E}" presName="Child3" presStyleLbl="revTx" presStyleIdx="2" presStyleCnt="4" custScaleX="330603" custScaleY="179129" custLinFactNeighborX="62731">
        <dgm:presLayoutVars>
          <dgm:chMax val="0"/>
          <dgm:chPref val="0"/>
          <dgm:bulletEnabled val="1"/>
        </dgm:presLayoutVars>
      </dgm:prSet>
      <dgm:spPr/>
      <dgm:t>
        <a:bodyPr/>
        <a:lstStyle/>
        <a:p>
          <a:endParaRPr lang="en-US"/>
        </a:p>
      </dgm:t>
    </dgm:pt>
    <dgm:pt modelId="{80054EEA-FB2E-4EE9-9A3C-138A135B80E8}" type="pres">
      <dgm:prSet presAssocID="{16C32659-8C5F-49AA-9DA3-1BEA878E8B10}" presName="Image4" presStyleCnt="0"/>
      <dgm:spPr/>
    </dgm:pt>
    <dgm:pt modelId="{AF1CD3AD-100D-44BD-BB63-56E23B95184A}" type="pres">
      <dgm:prSet presAssocID="{16C32659-8C5F-49AA-9DA3-1BEA878E8B10}" presName="Image" presStyleLbl="fgImgPlace1" presStyleIdx="3" presStyleCnt="4"/>
      <dgm:spPr/>
    </dgm:pt>
    <dgm:pt modelId="{83393904-9020-41C5-8A65-709549D75104}" type="pres">
      <dgm:prSet presAssocID="{16C32659-8C5F-49AA-9DA3-1BEA878E8B10}" presName="Child4" presStyleLbl="revTx" presStyleIdx="3" presStyleCnt="4" custScaleX="282558" custScaleY="143359" custLinFactNeighborX="38130" custLinFactNeighborY="-69">
        <dgm:presLayoutVars>
          <dgm:chMax val="0"/>
          <dgm:chPref val="0"/>
          <dgm:bulletEnabled val="1"/>
        </dgm:presLayoutVars>
      </dgm:prSet>
      <dgm:spPr/>
      <dgm:t>
        <a:bodyPr/>
        <a:lstStyle/>
        <a:p>
          <a:endParaRPr lang="en-US"/>
        </a:p>
      </dgm:t>
    </dgm:pt>
  </dgm:ptLst>
  <dgm:cxnLst>
    <dgm:cxn modelId="{91D1C16C-2D73-4388-B94B-9C42FBD15FF9}" type="presOf" srcId="{1E76C0AC-AE67-4129-BC02-A4DA0DFFC903}" destId="{0F629041-9619-42D2-93EA-79B151A0DA11}" srcOrd="0" destOrd="0" presId="urn:microsoft.com/office/officeart/2011/layout/RadialPictureList"/>
    <dgm:cxn modelId="{3E5CF6F7-7386-4EE2-B594-77C05CD865BD}" srcId="{5FD84D6B-BA1A-424E-94B7-6BEF96CEBBB4}" destId="{992DDB22-8871-44B1-BC54-9B2D8BA5BDFF}" srcOrd="0" destOrd="0" parTransId="{C632D566-1BF3-4CB5-878C-4C39F5E3CB2E}" sibTransId="{B5B4C838-8CF9-441A-A2E2-A35C817700DC}"/>
    <dgm:cxn modelId="{2D65C541-EB6A-44C6-A338-60265F464059}" type="presOf" srcId="{992DDB22-8871-44B1-BC54-9B2D8BA5BDFF}" destId="{E0375497-F2D1-4E00-9A30-A573AB3CC64A}" srcOrd="0" destOrd="0" presId="urn:microsoft.com/office/officeart/2011/layout/RadialPictureList"/>
    <dgm:cxn modelId="{F9731F15-ACA0-4F8F-B262-3A691F0B6DF5}" srcId="{5FD84D6B-BA1A-424E-94B7-6BEF96CEBBB4}" destId="{2D356631-2AF0-4869-9C13-E6962BC5493A}" srcOrd="1" destOrd="0" parTransId="{615DBB99-DCA1-4076-B62B-B284A33B06C4}" sibTransId="{FD1A39F3-65F8-4801-9E3A-AC793FAE1373}"/>
    <dgm:cxn modelId="{D24C5DFD-B63E-4BA4-89F6-581CF2E489DA}" srcId="{5FD84D6B-BA1A-424E-94B7-6BEF96CEBBB4}" destId="{16C32659-8C5F-49AA-9DA3-1BEA878E8B10}" srcOrd="3" destOrd="0" parTransId="{BE11F58B-5123-4940-AA42-A0072EC40962}" sibTransId="{2CE0FDB9-9738-4694-9667-094498D43BE0}"/>
    <dgm:cxn modelId="{52AB6E2D-AE84-49E3-AC62-678E949D2489}" type="presOf" srcId="{0989D989-A781-4996-98F5-7A5E2C81708E}" destId="{E6C71101-031F-4AA6-B425-1CC54A1CD7EF}" srcOrd="0" destOrd="0" presId="urn:microsoft.com/office/officeart/2011/layout/RadialPictureList"/>
    <dgm:cxn modelId="{D9243F46-C6C2-4540-BAB9-9B5E6416CA4B}" srcId="{5FD84D6B-BA1A-424E-94B7-6BEF96CEBBB4}" destId="{0989D989-A781-4996-98F5-7A5E2C81708E}" srcOrd="2" destOrd="0" parTransId="{DF0E5E1E-8049-4067-B3B5-CC1CD905FC12}" sibTransId="{2351F4B2-6EB6-462F-B59F-0918E237B4DF}"/>
    <dgm:cxn modelId="{2BE0C050-3A9A-48F7-8D80-1DB48DDEFE91}" type="presOf" srcId="{16C32659-8C5F-49AA-9DA3-1BEA878E8B10}" destId="{83393904-9020-41C5-8A65-709549D75104}" srcOrd="0" destOrd="0" presId="urn:microsoft.com/office/officeart/2011/layout/RadialPictureList"/>
    <dgm:cxn modelId="{428EAD01-9755-4B2D-9787-27ABEBBA67AC}" type="presOf" srcId="{5FD84D6B-BA1A-424E-94B7-6BEF96CEBBB4}" destId="{1421C543-D253-4EC5-BF4F-7DB435ADF8CA}" srcOrd="0" destOrd="0" presId="urn:microsoft.com/office/officeart/2011/layout/RadialPictureList"/>
    <dgm:cxn modelId="{6C71ED6D-E735-4CAD-BD28-6056764B3D04}" srcId="{1E76C0AC-AE67-4129-BC02-A4DA0DFFC903}" destId="{5FD84D6B-BA1A-424E-94B7-6BEF96CEBBB4}" srcOrd="0" destOrd="0" parTransId="{E499B956-8BBB-4682-A02D-A609CE5E626C}" sibTransId="{2C0C6CC2-775C-4EB8-8DDF-CF3E9353825D}"/>
    <dgm:cxn modelId="{2C9F6401-C618-47C3-9E2F-E21A11D5C544}" type="presOf" srcId="{2D356631-2AF0-4869-9C13-E6962BC5493A}" destId="{DC0445C1-ED48-48E6-A7DE-AFB4A6E5C13E}" srcOrd="0" destOrd="0" presId="urn:microsoft.com/office/officeart/2011/layout/RadialPictureList"/>
    <dgm:cxn modelId="{9D63F3A7-C134-4523-8D87-C8A15CC32DED}" type="presParOf" srcId="{0F629041-9619-42D2-93EA-79B151A0DA11}" destId="{1421C543-D253-4EC5-BF4F-7DB435ADF8CA}" srcOrd="0" destOrd="0" presId="urn:microsoft.com/office/officeart/2011/layout/RadialPictureList"/>
    <dgm:cxn modelId="{92F53AAB-2796-46FE-AEF9-3F98E0043A75}" type="presParOf" srcId="{0F629041-9619-42D2-93EA-79B151A0DA11}" destId="{D3F55097-6845-447C-83DB-0978F792C49D}" srcOrd="1" destOrd="0" presId="urn:microsoft.com/office/officeart/2011/layout/RadialPictureList"/>
    <dgm:cxn modelId="{FA0B63C9-4275-4CFB-B5E0-64A344D94E91}" type="presParOf" srcId="{0F629041-9619-42D2-93EA-79B151A0DA11}" destId="{9D9B3069-EDBE-4FB0-A5A4-D4D01FA7E915}" srcOrd="2" destOrd="0" presId="urn:microsoft.com/office/officeart/2011/layout/RadialPictureList"/>
    <dgm:cxn modelId="{6DC590BB-31DA-4A1D-AAEE-C61EA7C807B6}" type="presParOf" srcId="{0F629041-9619-42D2-93EA-79B151A0DA11}" destId="{E0375497-F2D1-4E00-9A30-A573AB3CC64A}" srcOrd="3" destOrd="0" presId="urn:microsoft.com/office/officeart/2011/layout/RadialPictureList"/>
    <dgm:cxn modelId="{B42CD862-7BED-412B-9CD3-B46CE6673BFE}" type="presParOf" srcId="{0F629041-9619-42D2-93EA-79B151A0DA11}" destId="{378354A6-7554-4CC7-89B3-84DC45BAF600}" srcOrd="4" destOrd="0" presId="urn:microsoft.com/office/officeart/2011/layout/RadialPictureList"/>
    <dgm:cxn modelId="{6ADAF88B-A8B0-42EB-A4D4-E62324CDD91F}" type="presParOf" srcId="{378354A6-7554-4CC7-89B3-84DC45BAF600}" destId="{58D09050-20F3-468D-BFF8-EA849247E879}" srcOrd="0" destOrd="0" presId="urn:microsoft.com/office/officeart/2011/layout/RadialPictureList"/>
    <dgm:cxn modelId="{53A8F444-0461-4FBF-81E7-17AB5C6C3973}" type="presParOf" srcId="{0F629041-9619-42D2-93EA-79B151A0DA11}" destId="{DC0445C1-ED48-48E6-A7DE-AFB4A6E5C13E}" srcOrd="5" destOrd="0" presId="urn:microsoft.com/office/officeart/2011/layout/RadialPictureList"/>
    <dgm:cxn modelId="{3051B87E-C614-4C53-A9BD-B1B468DCE8C6}" type="presParOf" srcId="{0F629041-9619-42D2-93EA-79B151A0DA11}" destId="{F506FCFA-7DA9-4074-8131-5065D40120E3}" srcOrd="6" destOrd="0" presId="urn:microsoft.com/office/officeart/2011/layout/RadialPictureList"/>
    <dgm:cxn modelId="{237709FB-8EF4-40F4-A7CD-DD99A26BC27A}" type="presParOf" srcId="{F506FCFA-7DA9-4074-8131-5065D40120E3}" destId="{C626452B-4C1E-449A-B140-9C49084AF01F}" srcOrd="0" destOrd="0" presId="urn:microsoft.com/office/officeart/2011/layout/RadialPictureList"/>
    <dgm:cxn modelId="{D6914719-62E8-413F-AE1B-3192CC376B9D}" type="presParOf" srcId="{0F629041-9619-42D2-93EA-79B151A0DA11}" destId="{E6C71101-031F-4AA6-B425-1CC54A1CD7EF}" srcOrd="7" destOrd="0" presId="urn:microsoft.com/office/officeart/2011/layout/RadialPictureList"/>
    <dgm:cxn modelId="{63B0D2B0-FE37-4B74-8D57-BBD6369E893C}" type="presParOf" srcId="{0F629041-9619-42D2-93EA-79B151A0DA11}" destId="{80054EEA-FB2E-4EE9-9A3C-138A135B80E8}" srcOrd="8" destOrd="0" presId="urn:microsoft.com/office/officeart/2011/layout/RadialPictureList"/>
    <dgm:cxn modelId="{4C20D22D-57DC-441D-969D-F6466AB67C9B}" type="presParOf" srcId="{80054EEA-FB2E-4EE9-9A3C-138A135B80E8}" destId="{AF1CD3AD-100D-44BD-BB63-56E23B95184A}" srcOrd="0" destOrd="0" presId="urn:microsoft.com/office/officeart/2011/layout/RadialPictureList"/>
    <dgm:cxn modelId="{F4178DFC-11E2-447B-9123-945F1624B341}" type="presParOf" srcId="{0F629041-9619-42D2-93EA-79B151A0DA11}" destId="{83393904-9020-41C5-8A65-709549D75104}" srcOrd="9" destOrd="0" presId="urn:microsoft.com/office/officeart/2011/layout/RadialPicture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90BB704-E6F9-4A4B-9124-F008D1E4000A}" type="doc">
      <dgm:prSet loTypeId="urn:microsoft.com/office/officeart/2005/8/layout/vList4" loCatId="list" qsTypeId="urn:microsoft.com/office/officeart/2005/8/quickstyle/3d2" qsCatId="3D" csTypeId="urn:microsoft.com/office/officeart/2005/8/colors/accent4_3" csCatId="accent4" phldr="1"/>
      <dgm:spPr/>
      <dgm:t>
        <a:bodyPr/>
        <a:lstStyle/>
        <a:p>
          <a:endParaRPr lang="en-US"/>
        </a:p>
      </dgm:t>
    </dgm:pt>
    <dgm:pt modelId="{3AD8F542-BA9C-4DDA-922D-BBA6700F3670}">
      <dgm:prSet phldrT="[Text]"/>
      <dgm:spPr/>
      <dgm:t>
        <a:bodyPr/>
        <a:lstStyle/>
        <a:p>
          <a:r>
            <a:rPr lang="en-US" smtClean="0"/>
            <a:t>and </a:t>
          </a:r>
          <a:r>
            <a:rPr lang="en-US" b="1" smtClean="0"/>
            <a:t>character</a:t>
          </a:r>
          <a:r>
            <a:rPr lang="en-US" smtClean="0"/>
            <a:t> of the use.</a:t>
          </a:r>
          <a:endParaRPr lang="en-US" dirty="0"/>
        </a:p>
      </dgm:t>
    </dgm:pt>
    <dgm:pt modelId="{C6323065-8075-4A66-B65B-8BF34607ECE6}" type="parTrans" cxnId="{395ECB44-051C-407D-9381-547CBD494DAF}">
      <dgm:prSet/>
      <dgm:spPr/>
      <dgm:t>
        <a:bodyPr/>
        <a:lstStyle/>
        <a:p>
          <a:endParaRPr lang="en-US"/>
        </a:p>
      </dgm:t>
    </dgm:pt>
    <dgm:pt modelId="{61CB4A10-31E4-4553-A14C-3CC520F5C885}" type="sibTrans" cxnId="{395ECB44-051C-407D-9381-547CBD494DAF}">
      <dgm:prSet/>
      <dgm:spPr/>
      <dgm:t>
        <a:bodyPr/>
        <a:lstStyle/>
        <a:p>
          <a:endParaRPr lang="en-US"/>
        </a:p>
      </dgm:t>
    </dgm:pt>
    <dgm:pt modelId="{20F4A952-48CA-47F2-85D0-B19E728128A0}">
      <dgm:prSet phldrT="[Text]"/>
      <dgm:spPr/>
      <dgm:t>
        <a:bodyPr/>
        <a:lstStyle/>
        <a:p>
          <a:r>
            <a:rPr lang="en-US" b="0" i="0" dirty="0" smtClean="0"/>
            <a:t>Use is for "criticism, comment, news reporting, teaching, (including multiple print copies for classroom use), scholarship or research”.</a:t>
          </a:r>
          <a:endParaRPr lang="en-US" dirty="0"/>
        </a:p>
      </dgm:t>
    </dgm:pt>
    <dgm:pt modelId="{0EA5E760-F41C-48F1-9BA4-926E8BE6C18C}" type="parTrans" cxnId="{54294B33-4469-4888-AFED-BA23E2FA65D5}">
      <dgm:prSet/>
      <dgm:spPr/>
      <dgm:t>
        <a:bodyPr/>
        <a:lstStyle/>
        <a:p>
          <a:endParaRPr lang="en-US"/>
        </a:p>
      </dgm:t>
    </dgm:pt>
    <dgm:pt modelId="{461AB069-052D-4070-AE6F-7A13A96D07D5}" type="sibTrans" cxnId="{54294B33-4469-4888-AFED-BA23E2FA65D5}">
      <dgm:prSet/>
      <dgm:spPr/>
      <dgm:t>
        <a:bodyPr/>
        <a:lstStyle/>
        <a:p>
          <a:endParaRPr lang="en-US"/>
        </a:p>
      </dgm:t>
    </dgm:pt>
    <dgm:pt modelId="{5320C75B-36CE-4A07-A166-11706FD68837}">
      <dgm:prSet phldrT="[Text]"/>
      <dgm:spPr/>
      <dgm:t>
        <a:bodyPr/>
        <a:lstStyle/>
        <a:p>
          <a:r>
            <a:rPr lang="en-US" dirty="0" smtClean="0"/>
            <a:t>Use is for one time, not-for-profit, is clearly defined and uses </a:t>
          </a:r>
          <a:r>
            <a:rPr lang="en-US" dirty="0" smtClean="0"/>
            <a:t>the work </a:t>
          </a:r>
          <a:r>
            <a:rPr lang="en-US" dirty="0" smtClean="0"/>
            <a:t>in a new way.</a:t>
          </a:r>
          <a:endParaRPr lang="en-US" dirty="0"/>
        </a:p>
      </dgm:t>
    </dgm:pt>
    <dgm:pt modelId="{7E8CDE13-AF38-49D6-98E6-45B99EBB7CE5}" type="parTrans" cxnId="{4CAEF507-7EAB-4EF9-9963-8F62224928E4}">
      <dgm:prSet/>
      <dgm:spPr/>
      <dgm:t>
        <a:bodyPr/>
        <a:lstStyle/>
        <a:p>
          <a:endParaRPr lang="en-US"/>
        </a:p>
      </dgm:t>
    </dgm:pt>
    <dgm:pt modelId="{FF50F4F5-12E3-4ACD-BEED-EE6BE1FD2B20}" type="sibTrans" cxnId="{4CAEF507-7EAB-4EF9-9963-8F62224928E4}">
      <dgm:prSet/>
      <dgm:spPr/>
      <dgm:t>
        <a:bodyPr/>
        <a:lstStyle/>
        <a:p>
          <a:endParaRPr lang="en-US"/>
        </a:p>
      </dgm:t>
    </dgm:pt>
    <dgm:pt modelId="{0E2E1228-DF4A-414C-B597-02AA52D15D2B}">
      <dgm:prSet phldrT="[Text]" phldr="1"/>
      <dgm:spPr/>
      <dgm:t>
        <a:bodyPr/>
        <a:lstStyle/>
        <a:p>
          <a:endParaRPr lang="en-US" dirty="0"/>
        </a:p>
      </dgm:t>
    </dgm:pt>
    <dgm:pt modelId="{FC6FAE0E-1C9B-4275-8BAF-E3BD9943297B}" type="parTrans" cxnId="{B47CFA16-BC69-4E59-8A8C-6C7E4F27951E}">
      <dgm:prSet/>
      <dgm:spPr/>
      <dgm:t>
        <a:bodyPr/>
        <a:lstStyle/>
        <a:p>
          <a:endParaRPr lang="en-US"/>
        </a:p>
      </dgm:t>
    </dgm:pt>
    <dgm:pt modelId="{137C5B53-8D23-4457-95F8-FE627E041DBD}" type="sibTrans" cxnId="{B47CFA16-BC69-4E59-8A8C-6C7E4F27951E}">
      <dgm:prSet/>
      <dgm:spPr/>
      <dgm:t>
        <a:bodyPr/>
        <a:lstStyle/>
        <a:p>
          <a:endParaRPr lang="en-US"/>
        </a:p>
      </dgm:t>
    </dgm:pt>
    <dgm:pt modelId="{C227D535-B006-46A4-9333-3CF2F9862A89}">
      <dgm:prSet phldrT="[Text]"/>
      <dgm:spPr/>
      <dgm:t>
        <a:bodyPr/>
        <a:lstStyle/>
        <a:p>
          <a:r>
            <a:rPr lang="en-US" dirty="0" smtClean="0"/>
            <a:t>Work to be used has been previously published and contains limited new knowledge, content, or creative expression.</a:t>
          </a:r>
          <a:endParaRPr lang="en-US" dirty="0"/>
        </a:p>
      </dgm:t>
    </dgm:pt>
    <dgm:pt modelId="{47B888E2-0D51-4EC3-A010-5AA77179E1B4}" type="parTrans" cxnId="{080C9D8B-D55C-42F3-9F68-1E77A39AC680}">
      <dgm:prSet/>
      <dgm:spPr/>
      <dgm:t>
        <a:bodyPr/>
        <a:lstStyle/>
        <a:p>
          <a:endParaRPr lang="en-US"/>
        </a:p>
      </dgm:t>
    </dgm:pt>
    <dgm:pt modelId="{22A15686-912B-45F5-B827-2A0BB44577A5}" type="sibTrans" cxnId="{080C9D8B-D55C-42F3-9F68-1E77A39AC680}">
      <dgm:prSet/>
      <dgm:spPr/>
      <dgm:t>
        <a:bodyPr/>
        <a:lstStyle/>
        <a:p>
          <a:endParaRPr lang="en-US"/>
        </a:p>
      </dgm:t>
    </dgm:pt>
    <dgm:pt modelId="{6DB55D91-15CC-41C2-94C6-E3901EC6298A}">
      <dgm:prSet phldrT="[Text]"/>
      <dgm:spPr/>
      <dgm:t>
        <a:bodyPr/>
        <a:lstStyle/>
        <a:p>
          <a:r>
            <a:rPr lang="en-US" dirty="0" smtClean="0"/>
            <a:t>Work to be used is primarily of a factual nature and has not been marketed for the stated purpose of the proposed use.</a:t>
          </a:r>
          <a:endParaRPr lang="en-US" dirty="0"/>
        </a:p>
      </dgm:t>
    </dgm:pt>
    <dgm:pt modelId="{49EB7FF3-C4C4-4BC2-92A9-B013027D2B2D}" type="parTrans" cxnId="{5F89E439-B23A-4A14-BEFC-BD2DCD1A32C3}">
      <dgm:prSet/>
      <dgm:spPr/>
      <dgm:t>
        <a:bodyPr/>
        <a:lstStyle/>
        <a:p>
          <a:endParaRPr lang="en-US"/>
        </a:p>
      </dgm:t>
    </dgm:pt>
    <dgm:pt modelId="{C23D332D-5C05-4A63-9127-0E7650003D0B}" type="sibTrans" cxnId="{5F89E439-B23A-4A14-BEFC-BD2DCD1A32C3}">
      <dgm:prSet/>
      <dgm:spPr/>
      <dgm:t>
        <a:bodyPr/>
        <a:lstStyle/>
        <a:p>
          <a:endParaRPr lang="en-US"/>
        </a:p>
      </dgm:t>
    </dgm:pt>
    <dgm:pt modelId="{CB216558-126B-4650-8B7D-E58166E4AA9B}">
      <dgm:prSet phldrT="[Text]"/>
      <dgm:spPr/>
      <dgm:t>
        <a:bodyPr/>
        <a:lstStyle/>
        <a:p>
          <a:r>
            <a:rPr lang="en-US" smtClean="0"/>
            <a:t>and </a:t>
          </a:r>
          <a:r>
            <a:rPr lang="en-US" b="1" smtClean="0"/>
            <a:t>substantiality</a:t>
          </a:r>
          <a:r>
            <a:rPr lang="en-US" smtClean="0"/>
            <a:t> of the portion of work to be used in relation to the work as a whole.</a:t>
          </a:r>
          <a:endParaRPr lang="en-US" dirty="0"/>
        </a:p>
      </dgm:t>
    </dgm:pt>
    <dgm:pt modelId="{92DAE97A-6CEE-43E7-9AB2-CC12C0D97C53}" type="parTrans" cxnId="{5EB3EDD0-6CA9-4545-BB96-6941998C11EF}">
      <dgm:prSet/>
      <dgm:spPr/>
      <dgm:t>
        <a:bodyPr/>
        <a:lstStyle/>
        <a:p>
          <a:endParaRPr lang="en-US"/>
        </a:p>
      </dgm:t>
    </dgm:pt>
    <dgm:pt modelId="{84B822AA-495B-403A-BB59-F516C37057E8}" type="sibTrans" cxnId="{5EB3EDD0-6CA9-4545-BB96-6941998C11EF}">
      <dgm:prSet/>
      <dgm:spPr/>
      <dgm:t>
        <a:bodyPr/>
        <a:lstStyle/>
        <a:p>
          <a:endParaRPr lang="en-US"/>
        </a:p>
      </dgm:t>
    </dgm:pt>
    <dgm:pt modelId="{65BCD2D0-96BB-4937-97BE-F93887F7EE1C}">
      <dgm:prSet phldrT="[Text]"/>
      <dgm:spPr/>
      <dgm:t>
        <a:bodyPr/>
        <a:lstStyle/>
        <a:p>
          <a:r>
            <a:rPr lang="en-US" dirty="0" smtClean="0"/>
            <a:t>Only limited and reasonable portions that are not the “heart” of the work will be used.</a:t>
          </a:r>
          <a:endParaRPr lang="en-US" dirty="0"/>
        </a:p>
      </dgm:t>
    </dgm:pt>
    <dgm:pt modelId="{9F7A3DB9-E3A4-4353-94AE-A1A44D53F2EC}" type="parTrans" cxnId="{C7E9DEA8-4995-4480-9F66-379A9628A77B}">
      <dgm:prSet/>
      <dgm:spPr/>
      <dgm:t>
        <a:bodyPr/>
        <a:lstStyle/>
        <a:p>
          <a:endParaRPr lang="en-US"/>
        </a:p>
      </dgm:t>
    </dgm:pt>
    <dgm:pt modelId="{830A8585-16F0-44CD-AEF5-C5B4E5EE295D}" type="sibTrans" cxnId="{C7E9DEA8-4995-4480-9F66-379A9628A77B}">
      <dgm:prSet/>
      <dgm:spPr/>
      <dgm:t>
        <a:bodyPr/>
        <a:lstStyle/>
        <a:p>
          <a:endParaRPr lang="en-US"/>
        </a:p>
      </dgm:t>
    </dgm:pt>
    <dgm:pt modelId="{FAF69034-F1F6-49A8-B58E-5C3F497E7A61}">
      <dgm:prSet phldrT="[Text]"/>
      <dgm:spPr/>
      <dgm:t>
        <a:bodyPr/>
        <a:lstStyle/>
        <a:p>
          <a:r>
            <a:rPr lang="en-US" dirty="0" smtClean="0"/>
            <a:t>If the entire work is to be used, it is clear that nothing less would achieve the stated purpose (e.g. use of a photograph or a short poem).</a:t>
          </a:r>
          <a:endParaRPr lang="en-US" dirty="0"/>
        </a:p>
      </dgm:t>
    </dgm:pt>
    <dgm:pt modelId="{25A13401-A3C0-4D78-B30B-6D43B5EB2059}" type="parTrans" cxnId="{030DBC5D-DCB5-4656-9BB2-B6ABBD1B238A}">
      <dgm:prSet/>
      <dgm:spPr/>
      <dgm:t>
        <a:bodyPr/>
        <a:lstStyle/>
        <a:p>
          <a:endParaRPr lang="en-US"/>
        </a:p>
      </dgm:t>
    </dgm:pt>
    <dgm:pt modelId="{888DFC60-2CF9-4F8F-BF45-957461A10115}" type="sibTrans" cxnId="{030DBC5D-DCB5-4656-9BB2-B6ABBD1B238A}">
      <dgm:prSet/>
      <dgm:spPr/>
      <dgm:t>
        <a:bodyPr/>
        <a:lstStyle/>
        <a:p>
          <a:endParaRPr lang="en-US"/>
        </a:p>
      </dgm:t>
    </dgm:pt>
    <dgm:pt modelId="{33F453AF-676F-4C6C-90D8-760F3FFEB57B}">
      <dgm:prSet/>
      <dgm:spPr/>
      <dgm:t>
        <a:bodyPr/>
        <a:lstStyle/>
        <a:p>
          <a:r>
            <a:rPr lang="en-US" b="0" smtClean="0"/>
            <a:t>on the market or value of the copyrighted work.</a:t>
          </a:r>
          <a:endParaRPr lang="en-US" b="0" dirty="0"/>
        </a:p>
      </dgm:t>
    </dgm:pt>
    <dgm:pt modelId="{A2587AFA-CDD5-45CA-BC53-A837521F1D4E}" type="parTrans" cxnId="{88B99F13-5B4F-4676-8EF3-0F80B279350C}">
      <dgm:prSet/>
      <dgm:spPr/>
      <dgm:t>
        <a:bodyPr/>
        <a:lstStyle/>
        <a:p>
          <a:endParaRPr lang="en-US"/>
        </a:p>
      </dgm:t>
    </dgm:pt>
    <dgm:pt modelId="{EE36B5D4-DF39-4B72-91B6-6097AD372D93}" type="sibTrans" cxnId="{88B99F13-5B4F-4676-8EF3-0F80B279350C}">
      <dgm:prSet/>
      <dgm:spPr/>
      <dgm:t>
        <a:bodyPr/>
        <a:lstStyle/>
        <a:p>
          <a:endParaRPr lang="en-US"/>
        </a:p>
      </dgm:t>
    </dgm:pt>
    <dgm:pt modelId="{0FD3594D-BB09-43AE-B4E6-135CFF0A8DB7}">
      <dgm:prSet/>
      <dgm:spPr/>
      <dgm:t>
        <a:bodyPr/>
        <a:lstStyle/>
        <a:p>
          <a:r>
            <a:rPr lang="en-US" dirty="0" smtClean="0"/>
            <a:t>The copy of the work to be used is a legal copy and proper attribution will be given with the intended use.</a:t>
          </a:r>
          <a:endParaRPr lang="en-US" dirty="0"/>
        </a:p>
      </dgm:t>
    </dgm:pt>
    <dgm:pt modelId="{4E245B40-D36F-4E95-B7CF-23BCB88A65F9}" type="parTrans" cxnId="{13F31446-635C-42AA-BF29-BD2A1187EEA3}">
      <dgm:prSet/>
      <dgm:spPr/>
      <dgm:t>
        <a:bodyPr/>
        <a:lstStyle/>
        <a:p>
          <a:endParaRPr lang="en-US"/>
        </a:p>
      </dgm:t>
    </dgm:pt>
    <dgm:pt modelId="{836CBA10-FE33-4E6A-9877-061BB900638C}" type="sibTrans" cxnId="{13F31446-635C-42AA-BF29-BD2A1187EEA3}">
      <dgm:prSet/>
      <dgm:spPr/>
      <dgm:t>
        <a:bodyPr/>
        <a:lstStyle/>
        <a:p>
          <a:endParaRPr lang="en-US"/>
        </a:p>
      </dgm:t>
    </dgm:pt>
    <dgm:pt modelId="{9DDB85F6-A9A2-4638-B4BC-A4F3C672E749}">
      <dgm:prSet/>
      <dgm:spPr/>
      <dgm:t>
        <a:bodyPr/>
        <a:lstStyle/>
        <a:p>
          <a:r>
            <a:rPr lang="en-US" dirty="0" smtClean="0"/>
            <a:t>The market for the work as it will be used is absent or negligible and use of the work will have little or no negative impact on its value or potential value.</a:t>
          </a:r>
          <a:endParaRPr lang="en-US" dirty="0"/>
        </a:p>
      </dgm:t>
    </dgm:pt>
    <dgm:pt modelId="{78CF4166-4C2C-46E7-98F1-73B3015E3B20}" type="parTrans" cxnId="{F205F014-B2D1-4A62-8CCE-762136A5F59F}">
      <dgm:prSet/>
      <dgm:spPr/>
      <dgm:t>
        <a:bodyPr/>
        <a:lstStyle/>
        <a:p>
          <a:endParaRPr lang="en-US"/>
        </a:p>
      </dgm:t>
    </dgm:pt>
    <dgm:pt modelId="{C1781E86-7487-4B43-88AD-AB2ED8CCC3F6}" type="sibTrans" cxnId="{F205F014-B2D1-4A62-8CCE-762136A5F59F}">
      <dgm:prSet/>
      <dgm:spPr/>
      <dgm:t>
        <a:bodyPr/>
        <a:lstStyle/>
        <a:p>
          <a:endParaRPr lang="en-US"/>
        </a:p>
      </dgm:t>
    </dgm:pt>
    <dgm:pt modelId="{7AABEF08-3721-4D6D-8589-570AE22C86FE}" type="pres">
      <dgm:prSet presAssocID="{F90BB704-E6F9-4A4B-9124-F008D1E4000A}" presName="linear" presStyleCnt="0">
        <dgm:presLayoutVars>
          <dgm:dir/>
          <dgm:resizeHandles val="exact"/>
        </dgm:presLayoutVars>
      </dgm:prSet>
      <dgm:spPr/>
      <dgm:t>
        <a:bodyPr/>
        <a:lstStyle/>
        <a:p>
          <a:endParaRPr lang="en-US"/>
        </a:p>
      </dgm:t>
    </dgm:pt>
    <dgm:pt modelId="{7BD074DD-EDB0-4C8A-B70A-6A74ED97F479}" type="pres">
      <dgm:prSet presAssocID="{3AD8F542-BA9C-4DDA-922D-BBA6700F3670}" presName="comp" presStyleCnt="0"/>
      <dgm:spPr/>
      <dgm:t>
        <a:bodyPr/>
        <a:lstStyle/>
        <a:p>
          <a:endParaRPr lang="en-US"/>
        </a:p>
      </dgm:t>
    </dgm:pt>
    <dgm:pt modelId="{3B32E76D-B481-44B3-BF26-47FAA6071CED}" type="pres">
      <dgm:prSet presAssocID="{3AD8F542-BA9C-4DDA-922D-BBA6700F3670}" presName="box" presStyleLbl="node1" presStyleIdx="0" presStyleCnt="4" custLinFactNeighborY="-5378"/>
      <dgm:spPr/>
      <dgm:t>
        <a:bodyPr/>
        <a:lstStyle/>
        <a:p>
          <a:endParaRPr lang="en-US"/>
        </a:p>
      </dgm:t>
    </dgm:pt>
    <dgm:pt modelId="{7CF22A35-FAF8-4F9B-BE97-77E05D4B4692}" type="pres">
      <dgm:prSet presAssocID="{3AD8F542-BA9C-4DDA-922D-BBA6700F3670}" presName="img" presStyleLbl="fgImgPlace1" presStyleIdx="0" presStyleCnt="4"/>
      <dgm:spPr/>
      <dgm:t>
        <a:bodyPr/>
        <a:lstStyle/>
        <a:p>
          <a:endParaRPr lang="en-US"/>
        </a:p>
      </dgm:t>
    </dgm:pt>
    <dgm:pt modelId="{B03A10A5-28DF-4858-8791-00A7C450D6D9}" type="pres">
      <dgm:prSet presAssocID="{3AD8F542-BA9C-4DDA-922D-BBA6700F3670}" presName="text" presStyleLbl="node1" presStyleIdx="0" presStyleCnt="4">
        <dgm:presLayoutVars>
          <dgm:bulletEnabled val="1"/>
        </dgm:presLayoutVars>
      </dgm:prSet>
      <dgm:spPr/>
      <dgm:t>
        <a:bodyPr/>
        <a:lstStyle/>
        <a:p>
          <a:endParaRPr lang="en-US"/>
        </a:p>
      </dgm:t>
    </dgm:pt>
    <dgm:pt modelId="{72BC656F-EFA3-4900-8F93-063C71AC400B}" type="pres">
      <dgm:prSet presAssocID="{61CB4A10-31E4-4553-A14C-3CC520F5C885}" presName="spacer" presStyleCnt="0"/>
      <dgm:spPr/>
      <dgm:t>
        <a:bodyPr/>
        <a:lstStyle/>
        <a:p>
          <a:endParaRPr lang="en-US"/>
        </a:p>
      </dgm:t>
    </dgm:pt>
    <dgm:pt modelId="{DEA3AA4A-1E76-45D4-83BC-65FF8C2FBD16}" type="pres">
      <dgm:prSet presAssocID="{0E2E1228-DF4A-414C-B597-02AA52D15D2B}" presName="comp" presStyleCnt="0"/>
      <dgm:spPr/>
      <dgm:t>
        <a:bodyPr/>
        <a:lstStyle/>
        <a:p>
          <a:endParaRPr lang="en-US"/>
        </a:p>
      </dgm:t>
    </dgm:pt>
    <dgm:pt modelId="{4D356D07-1E0A-4F28-9414-54A2E99CB818}" type="pres">
      <dgm:prSet presAssocID="{0E2E1228-DF4A-414C-B597-02AA52D15D2B}" presName="box" presStyleLbl="node1" presStyleIdx="1" presStyleCnt="4"/>
      <dgm:spPr/>
      <dgm:t>
        <a:bodyPr/>
        <a:lstStyle/>
        <a:p>
          <a:endParaRPr lang="en-US"/>
        </a:p>
      </dgm:t>
    </dgm:pt>
    <dgm:pt modelId="{8B0207FA-EF4A-44CF-9242-149787115071}" type="pres">
      <dgm:prSet presAssocID="{0E2E1228-DF4A-414C-B597-02AA52D15D2B}" presName="img" presStyleLbl="fgImgPlace1" presStyleIdx="1" presStyleCnt="4"/>
      <dgm:spPr/>
      <dgm:t>
        <a:bodyPr/>
        <a:lstStyle/>
        <a:p>
          <a:endParaRPr lang="en-US"/>
        </a:p>
      </dgm:t>
    </dgm:pt>
    <dgm:pt modelId="{05109949-E9EB-474B-9392-CCA58DC18659}" type="pres">
      <dgm:prSet presAssocID="{0E2E1228-DF4A-414C-B597-02AA52D15D2B}" presName="text" presStyleLbl="node1" presStyleIdx="1" presStyleCnt="4">
        <dgm:presLayoutVars>
          <dgm:bulletEnabled val="1"/>
        </dgm:presLayoutVars>
      </dgm:prSet>
      <dgm:spPr/>
      <dgm:t>
        <a:bodyPr/>
        <a:lstStyle/>
        <a:p>
          <a:endParaRPr lang="en-US"/>
        </a:p>
      </dgm:t>
    </dgm:pt>
    <dgm:pt modelId="{2E1192DA-1EE5-4A76-A4F6-C7F80E7A7A1E}" type="pres">
      <dgm:prSet presAssocID="{137C5B53-8D23-4457-95F8-FE627E041DBD}" presName="spacer" presStyleCnt="0"/>
      <dgm:spPr/>
      <dgm:t>
        <a:bodyPr/>
        <a:lstStyle/>
        <a:p>
          <a:endParaRPr lang="en-US"/>
        </a:p>
      </dgm:t>
    </dgm:pt>
    <dgm:pt modelId="{4EA43AC5-9091-4F36-AFC7-F99BA2256B13}" type="pres">
      <dgm:prSet presAssocID="{CB216558-126B-4650-8B7D-E58166E4AA9B}" presName="comp" presStyleCnt="0"/>
      <dgm:spPr/>
      <dgm:t>
        <a:bodyPr/>
        <a:lstStyle/>
        <a:p>
          <a:endParaRPr lang="en-US"/>
        </a:p>
      </dgm:t>
    </dgm:pt>
    <dgm:pt modelId="{35984D22-3D71-41BF-B3CC-5E501C485F8C}" type="pres">
      <dgm:prSet presAssocID="{CB216558-126B-4650-8B7D-E58166E4AA9B}" presName="box" presStyleLbl="node1" presStyleIdx="2" presStyleCnt="4"/>
      <dgm:spPr/>
      <dgm:t>
        <a:bodyPr/>
        <a:lstStyle/>
        <a:p>
          <a:endParaRPr lang="en-US"/>
        </a:p>
      </dgm:t>
    </dgm:pt>
    <dgm:pt modelId="{F0919318-B553-41B9-BE8C-8E420E9408BD}" type="pres">
      <dgm:prSet presAssocID="{CB216558-126B-4650-8B7D-E58166E4AA9B}" presName="img" presStyleLbl="fgImgPlace1" presStyleIdx="2" presStyleCnt="4"/>
      <dgm:spPr/>
      <dgm:t>
        <a:bodyPr/>
        <a:lstStyle/>
        <a:p>
          <a:endParaRPr lang="en-US"/>
        </a:p>
      </dgm:t>
    </dgm:pt>
    <dgm:pt modelId="{DB25D183-B417-42C1-9ECF-41ABEF5CA495}" type="pres">
      <dgm:prSet presAssocID="{CB216558-126B-4650-8B7D-E58166E4AA9B}" presName="text" presStyleLbl="node1" presStyleIdx="2" presStyleCnt="4">
        <dgm:presLayoutVars>
          <dgm:bulletEnabled val="1"/>
        </dgm:presLayoutVars>
      </dgm:prSet>
      <dgm:spPr/>
      <dgm:t>
        <a:bodyPr/>
        <a:lstStyle/>
        <a:p>
          <a:endParaRPr lang="en-US"/>
        </a:p>
      </dgm:t>
    </dgm:pt>
    <dgm:pt modelId="{A10DF134-FA23-486D-95A5-505D4CC4438B}" type="pres">
      <dgm:prSet presAssocID="{84B822AA-495B-403A-BB59-F516C37057E8}" presName="spacer" presStyleCnt="0"/>
      <dgm:spPr/>
      <dgm:t>
        <a:bodyPr/>
        <a:lstStyle/>
        <a:p>
          <a:endParaRPr lang="en-US"/>
        </a:p>
      </dgm:t>
    </dgm:pt>
    <dgm:pt modelId="{E99D14F1-200F-4638-A892-2883E5765CEC}" type="pres">
      <dgm:prSet presAssocID="{33F453AF-676F-4C6C-90D8-760F3FFEB57B}" presName="comp" presStyleCnt="0"/>
      <dgm:spPr/>
      <dgm:t>
        <a:bodyPr/>
        <a:lstStyle/>
        <a:p>
          <a:endParaRPr lang="en-US"/>
        </a:p>
      </dgm:t>
    </dgm:pt>
    <dgm:pt modelId="{6F643F04-D2E2-4CD7-9B85-77C53E2218FC}" type="pres">
      <dgm:prSet presAssocID="{33F453AF-676F-4C6C-90D8-760F3FFEB57B}" presName="box" presStyleLbl="node1" presStyleIdx="3" presStyleCnt="4"/>
      <dgm:spPr/>
      <dgm:t>
        <a:bodyPr/>
        <a:lstStyle/>
        <a:p>
          <a:endParaRPr lang="en-US"/>
        </a:p>
      </dgm:t>
    </dgm:pt>
    <dgm:pt modelId="{123375B3-C861-449A-A35E-AFDF78C7E14E}" type="pres">
      <dgm:prSet presAssocID="{33F453AF-676F-4C6C-90D8-760F3FFEB57B}" presName="img" presStyleLbl="fgImgPlace1" presStyleIdx="3" presStyleCnt="4"/>
      <dgm:spPr/>
      <dgm:t>
        <a:bodyPr/>
        <a:lstStyle/>
        <a:p>
          <a:endParaRPr lang="en-US"/>
        </a:p>
      </dgm:t>
    </dgm:pt>
    <dgm:pt modelId="{39FC2B02-E779-46F9-A530-2013E4CD40DE}" type="pres">
      <dgm:prSet presAssocID="{33F453AF-676F-4C6C-90D8-760F3FFEB57B}" presName="text" presStyleLbl="node1" presStyleIdx="3" presStyleCnt="4">
        <dgm:presLayoutVars>
          <dgm:bulletEnabled val="1"/>
        </dgm:presLayoutVars>
      </dgm:prSet>
      <dgm:spPr/>
      <dgm:t>
        <a:bodyPr/>
        <a:lstStyle/>
        <a:p>
          <a:endParaRPr lang="en-US"/>
        </a:p>
      </dgm:t>
    </dgm:pt>
  </dgm:ptLst>
  <dgm:cxnLst>
    <dgm:cxn modelId="{BC7A7D24-91DB-40D4-95E5-46E8D2F9CFB6}" type="presOf" srcId="{3AD8F542-BA9C-4DDA-922D-BBA6700F3670}" destId="{B03A10A5-28DF-4858-8791-00A7C450D6D9}" srcOrd="1" destOrd="0" presId="urn:microsoft.com/office/officeart/2005/8/layout/vList4"/>
    <dgm:cxn modelId="{4508FB84-DF3D-4544-8A95-7C925368BBFF}" type="presOf" srcId="{65BCD2D0-96BB-4937-97BE-F93887F7EE1C}" destId="{35984D22-3D71-41BF-B3CC-5E501C485F8C}" srcOrd="0" destOrd="1" presId="urn:microsoft.com/office/officeart/2005/8/layout/vList4"/>
    <dgm:cxn modelId="{080C9D8B-D55C-42F3-9F68-1E77A39AC680}" srcId="{0E2E1228-DF4A-414C-B597-02AA52D15D2B}" destId="{C227D535-B006-46A4-9333-3CF2F9862A89}" srcOrd="0" destOrd="0" parTransId="{47B888E2-0D51-4EC3-A010-5AA77179E1B4}" sibTransId="{22A15686-912B-45F5-B827-2A0BB44577A5}"/>
    <dgm:cxn modelId="{4CAEF507-7EAB-4EF9-9963-8F62224928E4}" srcId="{3AD8F542-BA9C-4DDA-922D-BBA6700F3670}" destId="{5320C75B-36CE-4A07-A166-11706FD68837}" srcOrd="1" destOrd="0" parTransId="{7E8CDE13-AF38-49D6-98E6-45B99EBB7CE5}" sibTransId="{FF50F4F5-12E3-4ACD-BEED-EE6BE1FD2B20}"/>
    <dgm:cxn modelId="{F54A2484-F340-4477-B41B-FC7311942FA6}" type="presOf" srcId="{0E2E1228-DF4A-414C-B597-02AA52D15D2B}" destId="{05109949-E9EB-474B-9392-CCA58DC18659}" srcOrd="1" destOrd="0" presId="urn:microsoft.com/office/officeart/2005/8/layout/vList4"/>
    <dgm:cxn modelId="{60AD60CB-4E06-493D-8FE4-F453C98FF8BA}" type="presOf" srcId="{33F453AF-676F-4C6C-90D8-760F3FFEB57B}" destId="{39FC2B02-E779-46F9-A530-2013E4CD40DE}" srcOrd="1" destOrd="0" presId="urn:microsoft.com/office/officeart/2005/8/layout/vList4"/>
    <dgm:cxn modelId="{02951407-82E9-4A5D-BBE2-24DC5AC7B75E}" type="presOf" srcId="{F90BB704-E6F9-4A4B-9124-F008D1E4000A}" destId="{7AABEF08-3721-4D6D-8589-570AE22C86FE}" srcOrd="0" destOrd="0" presId="urn:microsoft.com/office/officeart/2005/8/layout/vList4"/>
    <dgm:cxn modelId="{030DBC5D-DCB5-4656-9BB2-B6ABBD1B238A}" srcId="{CB216558-126B-4650-8B7D-E58166E4AA9B}" destId="{FAF69034-F1F6-49A8-B58E-5C3F497E7A61}" srcOrd="1" destOrd="0" parTransId="{25A13401-A3C0-4D78-B30B-6D43B5EB2059}" sibTransId="{888DFC60-2CF9-4F8F-BF45-957461A10115}"/>
    <dgm:cxn modelId="{F1EF9E02-3E11-4E2D-9451-3031BED9972B}" type="presOf" srcId="{9DDB85F6-A9A2-4638-B4BC-A4F3C672E749}" destId="{39FC2B02-E779-46F9-A530-2013E4CD40DE}" srcOrd="1" destOrd="2" presId="urn:microsoft.com/office/officeart/2005/8/layout/vList4"/>
    <dgm:cxn modelId="{AEB5BB94-C656-4018-9911-CFEDC9CA8F59}" type="presOf" srcId="{3AD8F542-BA9C-4DDA-922D-BBA6700F3670}" destId="{3B32E76D-B481-44B3-BF26-47FAA6071CED}" srcOrd="0" destOrd="0" presId="urn:microsoft.com/office/officeart/2005/8/layout/vList4"/>
    <dgm:cxn modelId="{F205F014-B2D1-4A62-8CCE-762136A5F59F}" srcId="{33F453AF-676F-4C6C-90D8-760F3FFEB57B}" destId="{9DDB85F6-A9A2-4638-B4BC-A4F3C672E749}" srcOrd="1" destOrd="0" parTransId="{78CF4166-4C2C-46E7-98F1-73B3015E3B20}" sibTransId="{C1781E86-7487-4B43-88AD-AB2ED8CCC3F6}"/>
    <dgm:cxn modelId="{54294B33-4469-4888-AFED-BA23E2FA65D5}" srcId="{3AD8F542-BA9C-4DDA-922D-BBA6700F3670}" destId="{20F4A952-48CA-47F2-85D0-B19E728128A0}" srcOrd="0" destOrd="0" parTransId="{0EA5E760-F41C-48F1-9BA4-926E8BE6C18C}" sibTransId="{461AB069-052D-4070-AE6F-7A13A96D07D5}"/>
    <dgm:cxn modelId="{0C4E4FA5-1310-4F5B-A6C3-4E510C613AA4}" type="presOf" srcId="{65BCD2D0-96BB-4937-97BE-F93887F7EE1C}" destId="{DB25D183-B417-42C1-9ECF-41ABEF5CA495}" srcOrd="1" destOrd="1" presId="urn:microsoft.com/office/officeart/2005/8/layout/vList4"/>
    <dgm:cxn modelId="{13F31446-635C-42AA-BF29-BD2A1187EEA3}" srcId="{33F453AF-676F-4C6C-90D8-760F3FFEB57B}" destId="{0FD3594D-BB09-43AE-B4E6-135CFF0A8DB7}" srcOrd="0" destOrd="0" parTransId="{4E245B40-D36F-4E95-B7CF-23BCB88A65F9}" sibTransId="{836CBA10-FE33-4E6A-9877-061BB900638C}"/>
    <dgm:cxn modelId="{88B99F13-5B4F-4676-8EF3-0F80B279350C}" srcId="{F90BB704-E6F9-4A4B-9124-F008D1E4000A}" destId="{33F453AF-676F-4C6C-90D8-760F3FFEB57B}" srcOrd="3" destOrd="0" parTransId="{A2587AFA-CDD5-45CA-BC53-A837521F1D4E}" sibTransId="{EE36B5D4-DF39-4B72-91B6-6097AD372D93}"/>
    <dgm:cxn modelId="{96F8113C-222C-4435-AC69-2A116BD3EB96}" type="presOf" srcId="{FAF69034-F1F6-49A8-B58E-5C3F497E7A61}" destId="{DB25D183-B417-42C1-9ECF-41ABEF5CA495}" srcOrd="1" destOrd="2" presId="urn:microsoft.com/office/officeart/2005/8/layout/vList4"/>
    <dgm:cxn modelId="{0CEDCA6F-40AB-4FA7-9FE1-793E19D18844}" type="presOf" srcId="{CB216558-126B-4650-8B7D-E58166E4AA9B}" destId="{35984D22-3D71-41BF-B3CC-5E501C485F8C}" srcOrd="0" destOrd="0" presId="urn:microsoft.com/office/officeart/2005/8/layout/vList4"/>
    <dgm:cxn modelId="{395ECB44-051C-407D-9381-547CBD494DAF}" srcId="{F90BB704-E6F9-4A4B-9124-F008D1E4000A}" destId="{3AD8F542-BA9C-4DDA-922D-BBA6700F3670}" srcOrd="0" destOrd="0" parTransId="{C6323065-8075-4A66-B65B-8BF34607ECE6}" sibTransId="{61CB4A10-31E4-4553-A14C-3CC520F5C885}"/>
    <dgm:cxn modelId="{8AF658AC-CA38-4F61-A18C-EF43D97E6EEB}" type="presOf" srcId="{0E2E1228-DF4A-414C-B597-02AA52D15D2B}" destId="{4D356D07-1E0A-4F28-9414-54A2E99CB818}" srcOrd="0" destOrd="0" presId="urn:microsoft.com/office/officeart/2005/8/layout/vList4"/>
    <dgm:cxn modelId="{D782A576-AC17-4298-8375-E2565FE907F2}" type="presOf" srcId="{C227D535-B006-46A4-9333-3CF2F9862A89}" destId="{4D356D07-1E0A-4F28-9414-54A2E99CB818}" srcOrd="0" destOrd="1" presId="urn:microsoft.com/office/officeart/2005/8/layout/vList4"/>
    <dgm:cxn modelId="{6A98E864-6C58-48D3-B613-B7EB0BCB20DD}" type="presOf" srcId="{C227D535-B006-46A4-9333-3CF2F9862A89}" destId="{05109949-E9EB-474B-9392-CCA58DC18659}" srcOrd="1" destOrd="1" presId="urn:microsoft.com/office/officeart/2005/8/layout/vList4"/>
    <dgm:cxn modelId="{FA23EC10-C34D-4B28-8CD0-7778DD7509F8}" type="presOf" srcId="{FAF69034-F1F6-49A8-B58E-5C3F497E7A61}" destId="{35984D22-3D71-41BF-B3CC-5E501C485F8C}" srcOrd="0" destOrd="2" presId="urn:microsoft.com/office/officeart/2005/8/layout/vList4"/>
    <dgm:cxn modelId="{B47CFA16-BC69-4E59-8A8C-6C7E4F27951E}" srcId="{F90BB704-E6F9-4A4B-9124-F008D1E4000A}" destId="{0E2E1228-DF4A-414C-B597-02AA52D15D2B}" srcOrd="1" destOrd="0" parTransId="{FC6FAE0E-1C9B-4275-8BAF-E3BD9943297B}" sibTransId="{137C5B53-8D23-4457-95F8-FE627E041DBD}"/>
    <dgm:cxn modelId="{5EB3EDD0-6CA9-4545-BB96-6941998C11EF}" srcId="{F90BB704-E6F9-4A4B-9124-F008D1E4000A}" destId="{CB216558-126B-4650-8B7D-E58166E4AA9B}" srcOrd="2" destOrd="0" parTransId="{92DAE97A-6CEE-43E7-9AB2-CC12C0D97C53}" sibTransId="{84B822AA-495B-403A-BB59-F516C37057E8}"/>
    <dgm:cxn modelId="{C20E0A78-A960-43DB-872D-21A117D382F5}" type="presOf" srcId="{6DB55D91-15CC-41C2-94C6-E3901EC6298A}" destId="{4D356D07-1E0A-4F28-9414-54A2E99CB818}" srcOrd="0" destOrd="2" presId="urn:microsoft.com/office/officeart/2005/8/layout/vList4"/>
    <dgm:cxn modelId="{5F89E439-B23A-4A14-BEFC-BD2DCD1A32C3}" srcId="{0E2E1228-DF4A-414C-B597-02AA52D15D2B}" destId="{6DB55D91-15CC-41C2-94C6-E3901EC6298A}" srcOrd="1" destOrd="0" parTransId="{49EB7FF3-C4C4-4BC2-92A9-B013027D2B2D}" sibTransId="{C23D332D-5C05-4A63-9127-0E7650003D0B}"/>
    <dgm:cxn modelId="{E286950F-483A-4C2E-A88D-F36FCEA03857}" type="presOf" srcId="{9DDB85F6-A9A2-4638-B4BC-A4F3C672E749}" destId="{6F643F04-D2E2-4CD7-9B85-77C53E2218FC}" srcOrd="0" destOrd="2" presId="urn:microsoft.com/office/officeart/2005/8/layout/vList4"/>
    <dgm:cxn modelId="{6B9561EB-EAAF-43FB-BC81-264350FC8BF5}" type="presOf" srcId="{0FD3594D-BB09-43AE-B4E6-135CFF0A8DB7}" destId="{39FC2B02-E779-46F9-A530-2013E4CD40DE}" srcOrd="1" destOrd="1" presId="urn:microsoft.com/office/officeart/2005/8/layout/vList4"/>
    <dgm:cxn modelId="{946E7C50-75C1-45EA-9878-90A62F5459DF}" type="presOf" srcId="{33F453AF-676F-4C6C-90D8-760F3FFEB57B}" destId="{6F643F04-D2E2-4CD7-9B85-77C53E2218FC}" srcOrd="0" destOrd="0" presId="urn:microsoft.com/office/officeart/2005/8/layout/vList4"/>
    <dgm:cxn modelId="{12010562-71F4-4A7C-8DE4-07C8C132AA33}" type="presOf" srcId="{20F4A952-48CA-47F2-85D0-B19E728128A0}" destId="{3B32E76D-B481-44B3-BF26-47FAA6071CED}" srcOrd="0" destOrd="1" presId="urn:microsoft.com/office/officeart/2005/8/layout/vList4"/>
    <dgm:cxn modelId="{7F733F64-E748-40A6-ACB8-E54F95465D19}" type="presOf" srcId="{20F4A952-48CA-47F2-85D0-B19E728128A0}" destId="{B03A10A5-28DF-4858-8791-00A7C450D6D9}" srcOrd="1" destOrd="1" presId="urn:microsoft.com/office/officeart/2005/8/layout/vList4"/>
    <dgm:cxn modelId="{C7E9DEA8-4995-4480-9F66-379A9628A77B}" srcId="{CB216558-126B-4650-8B7D-E58166E4AA9B}" destId="{65BCD2D0-96BB-4937-97BE-F93887F7EE1C}" srcOrd="0" destOrd="0" parTransId="{9F7A3DB9-E3A4-4353-94AE-A1A44D53F2EC}" sibTransId="{830A8585-16F0-44CD-AEF5-C5B4E5EE295D}"/>
    <dgm:cxn modelId="{A754C34F-35D4-4F39-8B74-8184058FA711}" type="presOf" srcId="{6DB55D91-15CC-41C2-94C6-E3901EC6298A}" destId="{05109949-E9EB-474B-9392-CCA58DC18659}" srcOrd="1" destOrd="2" presId="urn:microsoft.com/office/officeart/2005/8/layout/vList4"/>
    <dgm:cxn modelId="{7271924A-C4D9-4AB8-B3A2-81682F6A5D8F}" type="presOf" srcId="{CB216558-126B-4650-8B7D-E58166E4AA9B}" destId="{DB25D183-B417-42C1-9ECF-41ABEF5CA495}" srcOrd="1" destOrd="0" presId="urn:microsoft.com/office/officeart/2005/8/layout/vList4"/>
    <dgm:cxn modelId="{DA9F42D5-D0E9-405E-B2DB-DA6E0CB55E32}" type="presOf" srcId="{5320C75B-36CE-4A07-A166-11706FD68837}" destId="{3B32E76D-B481-44B3-BF26-47FAA6071CED}" srcOrd="0" destOrd="2" presId="urn:microsoft.com/office/officeart/2005/8/layout/vList4"/>
    <dgm:cxn modelId="{9F712E3A-D48E-486C-A2A7-D9812CEA8B16}" type="presOf" srcId="{5320C75B-36CE-4A07-A166-11706FD68837}" destId="{B03A10A5-28DF-4858-8791-00A7C450D6D9}" srcOrd="1" destOrd="2" presId="urn:microsoft.com/office/officeart/2005/8/layout/vList4"/>
    <dgm:cxn modelId="{F3C6BD42-094C-42E9-B200-436E53386CE6}" type="presOf" srcId="{0FD3594D-BB09-43AE-B4E6-135CFF0A8DB7}" destId="{6F643F04-D2E2-4CD7-9B85-77C53E2218FC}" srcOrd="0" destOrd="1" presId="urn:microsoft.com/office/officeart/2005/8/layout/vList4"/>
    <dgm:cxn modelId="{0CA61619-99BF-4C69-825D-1CC7A654CB4F}" type="presParOf" srcId="{7AABEF08-3721-4D6D-8589-570AE22C86FE}" destId="{7BD074DD-EDB0-4C8A-B70A-6A74ED97F479}" srcOrd="0" destOrd="0" presId="urn:microsoft.com/office/officeart/2005/8/layout/vList4"/>
    <dgm:cxn modelId="{2E4E076E-0FA1-4725-B1F8-F87F1C98DF1F}" type="presParOf" srcId="{7BD074DD-EDB0-4C8A-B70A-6A74ED97F479}" destId="{3B32E76D-B481-44B3-BF26-47FAA6071CED}" srcOrd="0" destOrd="0" presId="urn:microsoft.com/office/officeart/2005/8/layout/vList4"/>
    <dgm:cxn modelId="{3E3DB3DC-64B7-4538-8E3D-5FB9DFA9877A}" type="presParOf" srcId="{7BD074DD-EDB0-4C8A-B70A-6A74ED97F479}" destId="{7CF22A35-FAF8-4F9B-BE97-77E05D4B4692}" srcOrd="1" destOrd="0" presId="urn:microsoft.com/office/officeart/2005/8/layout/vList4"/>
    <dgm:cxn modelId="{E49E9722-698B-4613-997C-04E2A08AC689}" type="presParOf" srcId="{7BD074DD-EDB0-4C8A-B70A-6A74ED97F479}" destId="{B03A10A5-28DF-4858-8791-00A7C450D6D9}" srcOrd="2" destOrd="0" presId="urn:microsoft.com/office/officeart/2005/8/layout/vList4"/>
    <dgm:cxn modelId="{C29D1F7A-F787-4CD7-8D3D-E5F1121D10ED}" type="presParOf" srcId="{7AABEF08-3721-4D6D-8589-570AE22C86FE}" destId="{72BC656F-EFA3-4900-8F93-063C71AC400B}" srcOrd="1" destOrd="0" presId="urn:microsoft.com/office/officeart/2005/8/layout/vList4"/>
    <dgm:cxn modelId="{459B7272-4C50-4DA2-BBEF-44AAFA4C5469}" type="presParOf" srcId="{7AABEF08-3721-4D6D-8589-570AE22C86FE}" destId="{DEA3AA4A-1E76-45D4-83BC-65FF8C2FBD16}" srcOrd="2" destOrd="0" presId="urn:microsoft.com/office/officeart/2005/8/layout/vList4"/>
    <dgm:cxn modelId="{439BBC0F-EA90-421A-A5EE-2BD1806F0B29}" type="presParOf" srcId="{DEA3AA4A-1E76-45D4-83BC-65FF8C2FBD16}" destId="{4D356D07-1E0A-4F28-9414-54A2E99CB818}" srcOrd="0" destOrd="0" presId="urn:microsoft.com/office/officeart/2005/8/layout/vList4"/>
    <dgm:cxn modelId="{BD77EFD2-B489-4A4B-8692-4F951F0C90A1}" type="presParOf" srcId="{DEA3AA4A-1E76-45D4-83BC-65FF8C2FBD16}" destId="{8B0207FA-EF4A-44CF-9242-149787115071}" srcOrd="1" destOrd="0" presId="urn:microsoft.com/office/officeart/2005/8/layout/vList4"/>
    <dgm:cxn modelId="{ECED5C03-BBA3-4EA6-ABDE-AF1A80C44193}" type="presParOf" srcId="{DEA3AA4A-1E76-45D4-83BC-65FF8C2FBD16}" destId="{05109949-E9EB-474B-9392-CCA58DC18659}" srcOrd="2" destOrd="0" presId="urn:microsoft.com/office/officeart/2005/8/layout/vList4"/>
    <dgm:cxn modelId="{8D7D428B-528D-407B-8560-79B0520DB6FF}" type="presParOf" srcId="{7AABEF08-3721-4D6D-8589-570AE22C86FE}" destId="{2E1192DA-1EE5-4A76-A4F6-C7F80E7A7A1E}" srcOrd="3" destOrd="0" presId="urn:microsoft.com/office/officeart/2005/8/layout/vList4"/>
    <dgm:cxn modelId="{FA1E3A7E-5D4A-4558-88BD-A04025428675}" type="presParOf" srcId="{7AABEF08-3721-4D6D-8589-570AE22C86FE}" destId="{4EA43AC5-9091-4F36-AFC7-F99BA2256B13}" srcOrd="4" destOrd="0" presId="urn:microsoft.com/office/officeart/2005/8/layout/vList4"/>
    <dgm:cxn modelId="{5EB0F65A-2000-415B-AAD6-A1340D276E95}" type="presParOf" srcId="{4EA43AC5-9091-4F36-AFC7-F99BA2256B13}" destId="{35984D22-3D71-41BF-B3CC-5E501C485F8C}" srcOrd="0" destOrd="0" presId="urn:microsoft.com/office/officeart/2005/8/layout/vList4"/>
    <dgm:cxn modelId="{975F612B-1922-4D04-A147-F72D96D0FFE9}" type="presParOf" srcId="{4EA43AC5-9091-4F36-AFC7-F99BA2256B13}" destId="{F0919318-B553-41B9-BE8C-8E420E9408BD}" srcOrd="1" destOrd="0" presId="urn:microsoft.com/office/officeart/2005/8/layout/vList4"/>
    <dgm:cxn modelId="{A0432B64-71C4-4704-9B42-B15926A001CB}" type="presParOf" srcId="{4EA43AC5-9091-4F36-AFC7-F99BA2256B13}" destId="{DB25D183-B417-42C1-9ECF-41ABEF5CA495}" srcOrd="2" destOrd="0" presId="urn:microsoft.com/office/officeart/2005/8/layout/vList4"/>
    <dgm:cxn modelId="{07E260A7-D79E-4A37-88AB-4832B7A8DE63}" type="presParOf" srcId="{7AABEF08-3721-4D6D-8589-570AE22C86FE}" destId="{A10DF134-FA23-486D-95A5-505D4CC4438B}" srcOrd="5" destOrd="0" presId="urn:microsoft.com/office/officeart/2005/8/layout/vList4"/>
    <dgm:cxn modelId="{ECEFAA09-C8A8-44B6-8EF5-ECED66D3EDE1}" type="presParOf" srcId="{7AABEF08-3721-4D6D-8589-570AE22C86FE}" destId="{E99D14F1-200F-4638-A892-2883E5765CEC}" srcOrd="6" destOrd="0" presId="urn:microsoft.com/office/officeart/2005/8/layout/vList4"/>
    <dgm:cxn modelId="{9526454C-86E8-4A7E-AE08-70D161EA6D5E}" type="presParOf" srcId="{E99D14F1-200F-4638-A892-2883E5765CEC}" destId="{6F643F04-D2E2-4CD7-9B85-77C53E2218FC}" srcOrd="0" destOrd="0" presId="urn:microsoft.com/office/officeart/2005/8/layout/vList4"/>
    <dgm:cxn modelId="{F009D025-7F7B-4746-9E72-677B64D8F2B9}" type="presParOf" srcId="{E99D14F1-200F-4638-A892-2883E5765CEC}" destId="{123375B3-C861-449A-A35E-AFDF78C7E14E}" srcOrd="1" destOrd="0" presId="urn:microsoft.com/office/officeart/2005/8/layout/vList4"/>
    <dgm:cxn modelId="{8DD4AA3F-159F-49C5-AB9B-6EEF8B425A13}" type="presParOf" srcId="{E99D14F1-200F-4638-A892-2883E5765CEC}" destId="{39FC2B02-E779-46F9-A530-2013E4CD40DE}"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21C543-D253-4EC5-BF4F-7DB435ADF8CA}">
      <dsp:nvSpPr>
        <dsp:cNvPr id="0" name=""/>
        <dsp:cNvSpPr/>
      </dsp:nvSpPr>
      <dsp:spPr>
        <a:xfrm>
          <a:off x="1635712" y="724128"/>
          <a:ext cx="1134094" cy="1133993"/>
        </a:xfrm>
        <a:prstGeom prst="ellipse">
          <a:avLst/>
        </a:prstGeom>
        <a:gradFill rotWithShape="0">
          <a:gsLst>
            <a:gs pos="0">
              <a:schemeClr val="accent3">
                <a:shade val="80000"/>
                <a:hueOff val="0"/>
                <a:satOff val="0"/>
                <a:lumOff val="0"/>
                <a:alphaOff val="0"/>
                <a:shade val="51000"/>
                <a:satMod val="130000"/>
              </a:schemeClr>
            </a:gs>
            <a:gs pos="80000">
              <a:schemeClr val="accent3">
                <a:shade val="80000"/>
                <a:hueOff val="0"/>
                <a:satOff val="0"/>
                <a:lumOff val="0"/>
                <a:alphaOff val="0"/>
                <a:shade val="93000"/>
                <a:satMod val="130000"/>
              </a:schemeClr>
            </a:gs>
            <a:gs pos="100000">
              <a:schemeClr val="accent3">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2070" tIns="52070" rIns="52070" bIns="52070" numCol="1" spcCol="1270" anchor="ctr" anchorCtr="0">
          <a:noAutofit/>
        </a:bodyPr>
        <a:lstStyle/>
        <a:p>
          <a:pPr lvl="0" algn="ctr" defTabSz="1822450">
            <a:lnSpc>
              <a:spcPct val="90000"/>
            </a:lnSpc>
            <a:spcBef>
              <a:spcPct val="0"/>
            </a:spcBef>
            <a:spcAft>
              <a:spcPct val="35000"/>
            </a:spcAft>
          </a:pPr>
          <a:r>
            <a:rPr lang="en-US" sz="4100" kern="1200" dirty="0" smtClean="0"/>
            <a:t>NO</a:t>
          </a:r>
          <a:endParaRPr lang="en-US" sz="4100" kern="1200" dirty="0"/>
        </a:p>
      </dsp:txBody>
      <dsp:txXfrm>
        <a:off x="1801796" y="890197"/>
        <a:ext cx="801926" cy="801855"/>
      </dsp:txXfrm>
    </dsp:sp>
    <dsp:sp modelId="{F979DB55-685E-412B-9384-90FF783B57CD}">
      <dsp:nvSpPr>
        <dsp:cNvPr id="0" name=""/>
        <dsp:cNvSpPr/>
      </dsp:nvSpPr>
      <dsp:spPr>
        <a:xfrm>
          <a:off x="1051018" y="93527"/>
          <a:ext cx="2285836" cy="2382758"/>
        </a:xfrm>
        <a:prstGeom prst="blockArc">
          <a:avLst>
            <a:gd name="adj1" fmla="val 16509444"/>
            <a:gd name="adj2" fmla="val 5088054"/>
            <a:gd name="adj3" fmla="val 5240"/>
          </a:avLst>
        </a:prstGeom>
        <a:gradFill rotWithShape="0">
          <a:gsLst>
            <a:gs pos="0">
              <a:schemeClr val="accent3">
                <a:shade val="80000"/>
                <a:hueOff val="218909"/>
                <a:satOff val="-1431"/>
                <a:lumOff val="24554"/>
                <a:alphaOff val="0"/>
                <a:shade val="51000"/>
                <a:satMod val="130000"/>
              </a:schemeClr>
            </a:gs>
            <a:gs pos="80000">
              <a:schemeClr val="accent3">
                <a:shade val="80000"/>
                <a:hueOff val="218909"/>
                <a:satOff val="-1431"/>
                <a:lumOff val="24554"/>
                <a:alphaOff val="0"/>
                <a:shade val="93000"/>
                <a:satMod val="130000"/>
              </a:schemeClr>
            </a:gs>
            <a:gs pos="100000">
              <a:schemeClr val="accent3">
                <a:shade val="80000"/>
                <a:hueOff val="218909"/>
                <a:satOff val="-1431"/>
                <a:lumOff val="2455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A21E4BB-BA5C-49B1-954F-1783DABCA283}">
      <dsp:nvSpPr>
        <dsp:cNvPr id="0" name=""/>
        <dsp:cNvSpPr/>
      </dsp:nvSpPr>
      <dsp:spPr>
        <a:xfrm>
          <a:off x="2466138" y="0"/>
          <a:ext cx="607669" cy="607542"/>
        </a:xfrm>
        <a:prstGeom prst="ellipse">
          <a:avLst/>
        </a:prstGeom>
        <a:solidFill>
          <a:schemeClr val="accent3">
            <a:tint val="50000"/>
            <a:hueOff val="0"/>
            <a:satOff val="0"/>
            <a:lumOff val="0"/>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FC5F7F32-14EE-4DE2-92C0-A184909D42D1}">
      <dsp:nvSpPr>
        <dsp:cNvPr id="0" name=""/>
        <dsp:cNvSpPr/>
      </dsp:nvSpPr>
      <dsp:spPr>
        <a:xfrm>
          <a:off x="2660905" y="7772"/>
          <a:ext cx="1731815" cy="5881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l" defTabSz="444500">
            <a:lnSpc>
              <a:spcPct val="90000"/>
            </a:lnSpc>
            <a:spcBef>
              <a:spcPct val="0"/>
            </a:spcBef>
            <a:spcAft>
              <a:spcPct val="10000"/>
            </a:spcAft>
          </a:pPr>
          <a:r>
            <a:rPr lang="en-US" sz="1000" kern="1200" dirty="0" smtClean="0"/>
            <a:t>Before 1923 </a:t>
          </a:r>
          <a:r>
            <a:rPr lang="en-US" sz="1000" i="1" kern="1200" dirty="0" smtClean="0"/>
            <a:t>OR</a:t>
          </a:r>
          <a:r>
            <a:rPr lang="en-US" sz="1000" kern="1200" dirty="0" smtClean="0"/>
            <a:t> between 1923-1977 without </a:t>
          </a:r>
          <a:r>
            <a:rPr lang="en-US" sz="1000" b="0" i="0" kern="1200" dirty="0" smtClean="0"/>
            <a:t>© notice.</a:t>
          </a:r>
          <a:endParaRPr lang="en-US" sz="1000" kern="1200" dirty="0"/>
        </a:p>
      </dsp:txBody>
      <dsp:txXfrm>
        <a:off x="2660905" y="7772"/>
        <a:ext cx="1731815" cy="588111"/>
      </dsp:txXfrm>
    </dsp:sp>
    <dsp:sp modelId="{C626452B-4C1E-449A-B140-9C49084AF01F}">
      <dsp:nvSpPr>
        <dsp:cNvPr id="0" name=""/>
        <dsp:cNvSpPr/>
      </dsp:nvSpPr>
      <dsp:spPr>
        <a:xfrm>
          <a:off x="2914981" y="565830"/>
          <a:ext cx="607669" cy="607542"/>
        </a:xfrm>
        <a:prstGeom prst="ellipse">
          <a:avLst/>
        </a:prstGeom>
        <a:solidFill>
          <a:schemeClr val="accent3">
            <a:tint val="50000"/>
            <a:hueOff val="18052"/>
            <a:satOff val="-823"/>
            <a:lumOff val="3721"/>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FD618A6C-7218-44DD-838C-B627BB6A01F0}">
      <dsp:nvSpPr>
        <dsp:cNvPr id="0" name=""/>
        <dsp:cNvSpPr/>
      </dsp:nvSpPr>
      <dsp:spPr>
        <a:xfrm>
          <a:off x="3107054" y="615315"/>
          <a:ext cx="1858395" cy="5881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l" defTabSz="444500">
            <a:lnSpc>
              <a:spcPct val="90000"/>
            </a:lnSpc>
            <a:spcBef>
              <a:spcPct val="0"/>
            </a:spcBef>
            <a:spcAft>
              <a:spcPct val="10000"/>
            </a:spcAft>
          </a:pPr>
          <a:r>
            <a:rPr lang="en-US" sz="1000" kern="1200" dirty="0" smtClean="0"/>
            <a:t>Between 1923-1963 with </a:t>
          </a:r>
          <a:r>
            <a:rPr lang="en-US" sz="1000" b="0" i="0" kern="1200" dirty="0" smtClean="0"/>
            <a:t>© notice, but not renewed after 28 years.</a:t>
          </a:r>
          <a:endParaRPr lang="en-US" sz="1000" kern="1200" dirty="0"/>
        </a:p>
      </dsp:txBody>
      <dsp:txXfrm>
        <a:off x="3107054" y="615315"/>
        <a:ext cx="1858395" cy="588111"/>
      </dsp:txXfrm>
    </dsp:sp>
    <dsp:sp modelId="{AF1CD3AD-100D-44BD-BB63-56E23B95184A}">
      <dsp:nvSpPr>
        <dsp:cNvPr id="0" name=""/>
        <dsp:cNvSpPr/>
      </dsp:nvSpPr>
      <dsp:spPr>
        <a:xfrm>
          <a:off x="2912651" y="1397736"/>
          <a:ext cx="607669" cy="607542"/>
        </a:xfrm>
        <a:prstGeom prst="ellipse">
          <a:avLst/>
        </a:prstGeom>
        <a:solidFill>
          <a:schemeClr val="accent3">
            <a:tint val="50000"/>
            <a:hueOff val="36103"/>
            <a:satOff val="-1645"/>
            <a:lumOff val="7443"/>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DD1A75CF-8646-47FB-B3C6-F02803038A8F}">
      <dsp:nvSpPr>
        <dsp:cNvPr id="0" name=""/>
        <dsp:cNvSpPr/>
      </dsp:nvSpPr>
      <dsp:spPr>
        <a:xfrm>
          <a:off x="3107059" y="1392555"/>
          <a:ext cx="1989580" cy="5881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l" defTabSz="400050">
            <a:lnSpc>
              <a:spcPct val="90000"/>
            </a:lnSpc>
            <a:spcBef>
              <a:spcPct val="0"/>
            </a:spcBef>
            <a:spcAft>
              <a:spcPct val="10000"/>
            </a:spcAft>
          </a:pPr>
          <a:r>
            <a:rPr lang="en-US" sz="900" kern="1200" dirty="0" smtClean="0"/>
            <a:t>Between 1978-March 1, 1989 without </a:t>
          </a:r>
          <a:r>
            <a:rPr lang="en-US" sz="900" b="0" i="0" kern="1200" dirty="0" smtClean="0"/>
            <a:t>© notice and subsequent registration.</a:t>
          </a:r>
          <a:endParaRPr lang="en-US" sz="900" kern="1200" dirty="0"/>
        </a:p>
      </dsp:txBody>
      <dsp:txXfrm>
        <a:off x="3107059" y="1392555"/>
        <a:ext cx="1989580" cy="588111"/>
      </dsp:txXfrm>
    </dsp:sp>
    <dsp:sp modelId="{B60184C4-747F-4662-B2E0-32FC1D952DA0}">
      <dsp:nvSpPr>
        <dsp:cNvPr id="0" name=""/>
        <dsp:cNvSpPr/>
      </dsp:nvSpPr>
      <dsp:spPr>
        <a:xfrm>
          <a:off x="2466138" y="1983257"/>
          <a:ext cx="607669" cy="607542"/>
        </a:xfrm>
        <a:prstGeom prst="ellipse">
          <a:avLst/>
        </a:prstGeom>
        <a:solidFill>
          <a:schemeClr val="accent3">
            <a:tint val="50000"/>
            <a:hueOff val="54155"/>
            <a:satOff val="-2468"/>
            <a:lumOff val="11164"/>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C5C27548-8C8C-47EF-8CB6-69DA52CC66EE}">
      <dsp:nvSpPr>
        <dsp:cNvPr id="0" name=""/>
        <dsp:cNvSpPr/>
      </dsp:nvSpPr>
      <dsp:spPr>
        <a:xfrm>
          <a:off x="2718436" y="2002688"/>
          <a:ext cx="1887696" cy="5881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l" defTabSz="400050">
            <a:lnSpc>
              <a:spcPct val="90000"/>
            </a:lnSpc>
            <a:spcBef>
              <a:spcPct val="0"/>
            </a:spcBef>
            <a:spcAft>
              <a:spcPct val="10000"/>
            </a:spcAft>
          </a:pPr>
          <a:r>
            <a:rPr lang="en-US" sz="900" kern="1200" dirty="0" smtClean="0"/>
            <a:t>After 2002, created before 1979 </a:t>
          </a:r>
          <a:r>
            <a:rPr lang="en-US" sz="900" i="1" kern="1200" dirty="0" smtClean="0"/>
            <a:t>AND</a:t>
          </a:r>
          <a:r>
            <a:rPr lang="en-US" sz="900" kern="1200" dirty="0" smtClean="0"/>
            <a:t> author died more than 70 years ago.</a:t>
          </a:r>
          <a:endParaRPr lang="en-US" sz="900" kern="1200" dirty="0"/>
        </a:p>
      </dsp:txBody>
      <dsp:txXfrm>
        <a:off x="2718436" y="2002688"/>
        <a:ext cx="1887696" cy="5881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21C543-D253-4EC5-BF4F-7DB435ADF8CA}">
      <dsp:nvSpPr>
        <dsp:cNvPr id="0" name=""/>
        <dsp:cNvSpPr/>
      </dsp:nvSpPr>
      <dsp:spPr>
        <a:xfrm>
          <a:off x="1481125" y="655161"/>
          <a:ext cx="1119207" cy="1119106"/>
        </a:xfrm>
        <a:prstGeom prst="ellipse">
          <a:avLst/>
        </a:prstGeom>
        <a:gradFill rotWithShape="0">
          <a:gsLst>
            <a:gs pos="0">
              <a:schemeClr val="accent2">
                <a:shade val="80000"/>
                <a:hueOff val="0"/>
                <a:satOff val="0"/>
                <a:lumOff val="0"/>
                <a:alphaOff val="0"/>
                <a:shade val="51000"/>
                <a:satMod val="130000"/>
              </a:schemeClr>
            </a:gs>
            <a:gs pos="80000">
              <a:schemeClr val="accent2">
                <a:shade val="80000"/>
                <a:hueOff val="0"/>
                <a:satOff val="0"/>
                <a:lumOff val="0"/>
                <a:alphaOff val="0"/>
                <a:shade val="93000"/>
                <a:satMod val="130000"/>
              </a:schemeClr>
            </a:gs>
            <a:gs pos="100000">
              <a:schemeClr val="accent2">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260" tIns="48260" rIns="48260" bIns="48260" numCol="1" spcCol="1270" anchor="ctr" anchorCtr="0">
          <a:noAutofit/>
        </a:bodyPr>
        <a:lstStyle/>
        <a:p>
          <a:pPr lvl="0" algn="ctr" defTabSz="1689100">
            <a:lnSpc>
              <a:spcPct val="90000"/>
            </a:lnSpc>
            <a:spcBef>
              <a:spcPct val="0"/>
            </a:spcBef>
            <a:spcAft>
              <a:spcPct val="35000"/>
            </a:spcAft>
          </a:pPr>
          <a:r>
            <a:rPr lang="en-US" sz="3800" kern="1200" dirty="0" smtClean="0"/>
            <a:t>YES</a:t>
          </a:r>
          <a:endParaRPr lang="en-US" sz="3800" kern="1200" dirty="0"/>
        </a:p>
      </dsp:txBody>
      <dsp:txXfrm>
        <a:off x="1645029" y="819050"/>
        <a:ext cx="791399" cy="791328"/>
      </dsp:txXfrm>
    </dsp:sp>
    <dsp:sp modelId="{D3F55097-6845-447C-83DB-0978F792C49D}">
      <dsp:nvSpPr>
        <dsp:cNvPr id="0" name=""/>
        <dsp:cNvSpPr/>
      </dsp:nvSpPr>
      <dsp:spPr>
        <a:xfrm>
          <a:off x="904105" y="32838"/>
          <a:ext cx="2255829" cy="2351479"/>
        </a:xfrm>
        <a:prstGeom prst="blockArc">
          <a:avLst>
            <a:gd name="adj1" fmla="val 16509444"/>
            <a:gd name="adj2" fmla="val 5088054"/>
            <a:gd name="adj3" fmla="val 5240"/>
          </a:avLst>
        </a:prstGeom>
        <a:gradFill rotWithShape="0">
          <a:gsLst>
            <a:gs pos="0">
              <a:schemeClr val="accent2">
                <a:shade val="80000"/>
                <a:hueOff val="-35872"/>
                <a:satOff val="-4024"/>
                <a:lumOff val="25680"/>
                <a:alphaOff val="0"/>
                <a:shade val="51000"/>
                <a:satMod val="130000"/>
              </a:schemeClr>
            </a:gs>
            <a:gs pos="80000">
              <a:schemeClr val="accent2">
                <a:shade val="80000"/>
                <a:hueOff val="-35872"/>
                <a:satOff val="-4024"/>
                <a:lumOff val="25680"/>
                <a:alphaOff val="0"/>
                <a:shade val="93000"/>
                <a:satMod val="130000"/>
              </a:schemeClr>
            </a:gs>
            <a:gs pos="100000">
              <a:schemeClr val="accent2">
                <a:shade val="80000"/>
                <a:hueOff val="-35872"/>
                <a:satOff val="-4024"/>
                <a:lumOff val="2568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D9B3069-EDBE-4FB0-A5A4-D4D01FA7E915}">
      <dsp:nvSpPr>
        <dsp:cNvPr id="0" name=""/>
        <dsp:cNvSpPr/>
      </dsp:nvSpPr>
      <dsp:spPr>
        <a:xfrm>
          <a:off x="2300650" y="-59461"/>
          <a:ext cx="599692" cy="599567"/>
        </a:xfrm>
        <a:prstGeom prst="ellipse">
          <a:avLst/>
        </a:prstGeom>
        <a:solidFill>
          <a:schemeClr val="accent2">
            <a:tint val="50000"/>
            <a:hueOff val="0"/>
            <a:satOff val="0"/>
            <a:lumOff val="0"/>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E0375497-F2D1-4E00-9A30-A573AB3CC64A}">
      <dsp:nvSpPr>
        <dsp:cNvPr id="0" name=""/>
        <dsp:cNvSpPr/>
      </dsp:nvSpPr>
      <dsp:spPr>
        <a:xfrm>
          <a:off x="2483821" y="-51790"/>
          <a:ext cx="1776979" cy="5803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l" defTabSz="444500">
            <a:lnSpc>
              <a:spcPct val="90000"/>
            </a:lnSpc>
            <a:spcBef>
              <a:spcPct val="0"/>
            </a:spcBef>
            <a:spcAft>
              <a:spcPct val="10000"/>
            </a:spcAft>
          </a:pPr>
          <a:r>
            <a:rPr lang="en-US" sz="1000" kern="1200" dirty="0" smtClean="0"/>
            <a:t>After March 1, 1989 with or without </a:t>
          </a:r>
          <a:r>
            <a:rPr lang="en-US" sz="1000" b="0" i="0" kern="1200" dirty="0" smtClean="0"/>
            <a:t>© notice.</a:t>
          </a:r>
          <a:endParaRPr lang="en-US" sz="1000" kern="1200" dirty="0"/>
        </a:p>
      </dsp:txBody>
      <dsp:txXfrm>
        <a:off x="2483821" y="-51790"/>
        <a:ext cx="1776979" cy="580391"/>
      </dsp:txXfrm>
    </dsp:sp>
    <dsp:sp modelId="{58D09050-20F3-468D-BFF8-EA849247E879}">
      <dsp:nvSpPr>
        <dsp:cNvPr id="0" name=""/>
        <dsp:cNvSpPr/>
      </dsp:nvSpPr>
      <dsp:spPr>
        <a:xfrm>
          <a:off x="2743601" y="498941"/>
          <a:ext cx="599692" cy="599567"/>
        </a:xfrm>
        <a:prstGeom prst="ellipse">
          <a:avLst/>
        </a:prstGeom>
        <a:solidFill>
          <a:schemeClr val="accent2">
            <a:tint val="50000"/>
            <a:hueOff val="-1270"/>
            <a:satOff val="-910"/>
            <a:lumOff val="3730"/>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DC0445C1-ED48-48E6-A7DE-AFB4A6E5C13E}">
      <dsp:nvSpPr>
        <dsp:cNvPr id="0" name=""/>
        <dsp:cNvSpPr/>
      </dsp:nvSpPr>
      <dsp:spPr>
        <a:xfrm>
          <a:off x="2949055" y="475683"/>
          <a:ext cx="2232220" cy="6007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l" defTabSz="400050">
            <a:lnSpc>
              <a:spcPct val="90000"/>
            </a:lnSpc>
            <a:spcBef>
              <a:spcPct val="0"/>
            </a:spcBef>
            <a:spcAft>
              <a:spcPct val="10000"/>
            </a:spcAft>
          </a:pPr>
          <a:r>
            <a:rPr lang="en-US" sz="900" kern="1200" dirty="0" smtClean="0"/>
            <a:t>Between 1923-1963 with </a:t>
          </a:r>
          <a:r>
            <a:rPr lang="en-US" sz="900" b="0" i="0" kern="1200" dirty="0" smtClean="0"/>
            <a:t>© notice AND renewed after 28 years. (protected through 2018 or longer)</a:t>
          </a:r>
          <a:endParaRPr lang="en-US" sz="900" kern="1200" dirty="0"/>
        </a:p>
      </dsp:txBody>
      <dsp:txXfrm>
        <a:off x="2949055" y="475683"/>
        <a:ext cx="2232220" cy="600792"/>
      </dsp:txXfrm>
    </dsp:sp>
    <dsp:sp modelId="{C626452B-4C1E-449A-B140-9C49084AF01F}">
      <dsp:nvSpPr>
        <dsp:cNvPr id="0" name=""/>
        <dsp:cNvSpPr/>
      </dsp:nvSpPr>
      <dsp:spPr>
        <a:xfrm>
          <a:off x="2741300" y="1319926"/>
          <a:ext cx="599692" cy="599567"/>
        </a:xfrm>
        <a:prstGeom prst="ellipse">
          <a:avLst/>
        </a:prstGeom>
        <a:solidFill>
          <a:schemeClr val="accent2">
            <a:tint val="50000"/>
            <a:hueOff val="-2539"/>
            <a:satOff val="-1819"/>
            <a:lumOff val="7461"/>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E6C71101-031F-4AA6-B425-1CC54A1CD7EF}">
      <dsp:nvSpPr>
        <dsp:cNvPr id="0" name=""/>
        <dsp:cNvSpPr/>
      </dsp:nvSpPr>
      <dsp:spPr>
        <a:xfrm>
          <a:off x="2965307" y="1100013"/>
          <a:ext cx="2653970" cy="10396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l" defTabSz="400050">
            <a:lnSpc>
              <a:spcPct val="90000"/>
            </a:lnSpc>
            <a:spcBef>
              <a:spcPct val="0"/>
            </a:spcBef>
            <a:spcAft>
              <a:spcPct val="10000"/>
            </a:spcAft>
          </a:pPr>
          <a:r>
            <a:rPr lang="en-US" sz="900" kern="1200" dirty="0" smtClean="0"/>
            <a:t>Between 1964-1977 with </a:t>
          </a:r>
          <a:r>
            <a:rPr lang="en-US" sz="900" b="0" i="0" kern="1200" dirty="0" smtClean="0"/>
            <a:t>© notice. ALSO</a:t>
          </a:r>
          <a:r>
            <a:rPr lang="en-US" sz="900" b="0" i="1" kern="1200" dirty="0" smtClean="0"/>
            <a:t> </a:t>
          </a:r>
          <a:r>
            <a:rPr lang="en-US" sz="900" kern="1200" dirty="0" smtClean="0"/>
            <a:t>Between 1978-March 1, 1989 with </a:t>
          </a:r>
          <a:r>
            <a:rPr lang="en-US" sz="900" b="0" i="0" kern="1200" dirty="0" smtClean="0"/>
            <a:t>© notice OR without © notice but renewed. (protected until 70 years after author’s death)</a:t>
          </a:r>
          <a:endParaRPr lang="en-US" sz="900" kern="1200" dirty="0"/>
        </a:p>
      </dsp:txBody>
      <dsp:txXfrm>
        <a:off x="2965307" y="1100013"/>
        <a:ext cx="2653970" cy="1039649"/>
      </dsp:txXfrm>
    </dsp:sp>
    <dsp:sp modelId="{AF1CD3AD-100D-44BD-BB63-56E23B95184A}">
      <dsp:nvSpPr>
        <dsp:cNvPr id="0" name=""/>
        <dsp:cNvSpPr/>
      </dsp:nvSpPr>
      <dsp:spPr>
        <a:xfrm>
          <a:off x="2300650" y="1897761"/>
          <a:ext cx="599692" cy="599567"/>
        </a:xfrm>
        <a:prstGeom prst="ellipse">
          <a:avLst/>
        </a:prstGeom>
        <a:solidFill>
          <a:schemeClr val="accent2">
            <a:tint val="50000"/>
            <a:hueOff val="-3809"/>
            <a:satOff val="-2729"/>
            <a:lumOff val="11191"/>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83393904-9020-41C5-8A65-709549D75104}">
      <dsp:nvSpPr>
        <dsp:cNvPr id="0" name=""/>
        <dsp:cNvSpPr/>
      </dsp:nvSpPr>
      <dsp:spPr>
        <a:xfrm>
          <a:off x="2519355" y="1783807"/>
          <a:ext cx="2268280" cy="8320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l" defTabSz="355600">
            <a:lnSpc>
              <a:spcPct val="90000"/>
            </a:lnSpc>
            <a:spcBef>
              <a:spcPct val="0"/>
            </a:spcBef>
            <a:spcAft>
              <a:spcPct val="10000"/>
            </a:spcAft>
          </a:pPr>
          <a:r>
            <a:rPr lang="en-US" sz="800" kern="1200" dirty="0" smtClean="0"/>
            <a:t>Created and unpublished before 1979 but published before January 1, 2003. (protected through 2047 or longer) </a:t>
          </a:r>
          <a:endParaRPr lang="en-US" sz="800" kern="1200" dirty="0"/>
        </a:p>
      </dsp:txBody>
      <dsp:txXfrm>
        <a:off x="2519355" y="1783807"/>
        <a:ext cx="2268280" cy="8320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32E76D-B481-44B3-BF26-47FAA6071CED}">
      <dsp:nvSpPr>
        <dsp:cNvPr id="0" name=""/>
        <dsp:cNvSpPr/>
      </dsp:nvSpPr>
      <dsp:spPr>
        <a:xfrm>
          <a:off x="0" y="0"/>
          <a:ext cx="7620000" cy="708421"/>
        </a:xfrm>
        <a:prstGeom prst="roundRect">
          <a:avLst>
            <a:gd name="adj" fmla="val 10000"/>
          </a:avLst>
        </a:prstGeom>
        <a:gradFill rotWithShape="0">
          <a:gsLst>
            <a:gs pos="0">
              <a:schemeClr val="accent4">
                <a:shade val="80000"/>
                <a:hueOff val="0"/>
                <a:satOff val="0"/>
                <a:lumOff val="0"/>
                <a:alphaOff val="0"/>
                <a:shade val="51000"/>
                <a:satMod val="130000"/>
              </a:schemeClr>
            </a:gs>
            <a:gs pos="80000">
              <a:schemeClr val="accent4">
                <a:shade val="80000"/>
                <a:hueOff val="0"/>
                <a:satOff val="0"/>
                <a:lumOff val="0"/>
                <a:alphaOff val="0"/>
                <a:shade val="93000"/>
                <a:satMod val="130000"/>
              </a:schemeClr>
            </a:gs>
            <a:gs pos="100000">
              <a:schemeClr val="accent4">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en-US" sz="1100" kern="1200" smtClean="0"/>
            <a:t>and </a:t>
          </a:r>
          <a:r>
            <a:rPr lang="en-US" sz="1100" b="1" kern="1200" smtClean="0"/>
            <a:t>character</a:t>
          </a:r>
          <a:r>
            <a:rPr lang="en-US" sz="1100" kern="1200" smtClean="0"/>
            <a:t> of the use.</a:t>
          </a:r>
          <a:endParaRPr lang="en-US" sz="1100" kern="1200" dirty="0"/>
        </a:p>
        <a:p>
          <a:pPr marL="57150" lvl="1" indent="-57150" algn="l" defTabSz="400050">
            <a:lnSpc>
              <a:spcPct val="90000"/>
            </a:lnSpc>
            <a:spcBef>
              <a:spcPct val="0"/>
            </a:spcBef>
            <a:spcAft>
              <a:spcPct val="15000"/>
            </a:spcAft>
            <a:buChar char="••"/>
          </a:pPr>
          <a:r>
            <a:rPr lang="en-US" sz="900" b="0" i="0" kern="1200" dirty="0" smtClean="0"/>
            <a:t>Use is for "criticism, comment, news reporting, teaching, (including multiple print copies for classroom use), scholarship or research”.</a:t>
          </a:r>
          <a:endParaRPr lang="en-US" sz="900" kern="1200" dirty="0"/>
        </a:p>
        <a:p>
          <a:pPr marL="57150" lvl="1" indent="-57150" algn="l" defTabSz="400050">
            <a:lnSpc>
              <a:spcPct val="90000"/>
            </a:lnSpc>
            <a:spcBef>
              <a:spcPct val="0"/>
            </a:spcBef>
            <a:spcAft>
              <a:spcPct val="15000"/>
            </a:spcAft>
            <a:buChar char="••"/>
          </a:pPr>
          <a:r>
            <a:rPr lang="en-US" sz="900" kern="1200" dirty="0" smtClean="0"/>
            <a:t>Use is for one time, not-for-profit, is clearly defined and uses </a:t>
          </a:r>
          <a:r>
            <a:rPr lang="en-US" sz="900" kern="1200" dirty="0" smtClean="0"/>
            <a:t>the work </a:t>
          </a:r>
          <a:r>
            <a:rPr lang="en-US" sz="900" kern="1200" dirty="0" smtClean="0"/>
            <a:t>in a new way.</a:t>
          </a:r>
          <a:endParaRPr lang="en-US" sz="900" kern="1200" dirty="0"/>
        </a:p>
      </dsp:txBody>
      <dsp:txXfrm>
        <a:off x="1594842" y="0"/>
        <a:ext cx="6025157" cy="708421"/>
      </dsp:txXfrm>
    </dsp:sp>
    <dsp:sp modelId="{7CF22A35-FAF8-4F9B-BE97-77E05D4B4692}">
      <dsp:nvSpPr>
        <dsp:cNvPr id="0" name=""/>
        <dsp:cNvSpPr/>
      </dsp:nvSpPr>
      <dsp:spPr>
        <a:xfrm>
          <a:off x="70842" y="70842"/>
          <a:ext cx="1524000" cy="566737"/>
        </a:xfrm>
        <a:prstGeom prst="roundRect">
          <a:avLst>
            <a:gd name="adj" fmla="val 10000"/>
          </a:avLst>
        </a:prstGeom>
        <a:solidFill>
          <a:schemeClr val="accent4">
            <a:tint val="50000"/>
            <a:hueOff val="0"/>
            <a:satOff val="0"/>
            <a:lumOff val="0"/>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4D356D07-1E0A-4F28-9414-54A2E99CB818}">
      <dsp:nvSpPr>
        <dsp:cNvPr id="0" name=""/>
        <dsp:cNvSpPr/>
      </dsp:nvSpPr>
      <dsp:spPr>
        <a:xfrm>
          <a:off x="0" y="779264"/>
          <a:ext cx="7620000" cy="708421"/>
        </a:xfrm>
        <a:prstGeom prst="roundRect">
          <a:avLst>
            <a:gd name="adj" fmla="val 10000"/>
          </a:avLst>
        </a:prstGeom>
        <a:gradFill rotWithShape="0">
          <a:gsLst>
            <a:gs pos="0">
              <a:schemeClr val="accent4">
                <a:shade val="80000"/>
                <a:hueOff val="-58853"/>
                <a:satOff val="-1455"/>
                <a:lumOff val="8329"/>
                <a:alphaOff val="0"/>
                <a:shade val="51000"/>
                <a:satMod val="130000"/>
              </a:schemeClr>
            </a:gs>
            <a:gs pos="80000">
              <a:schemeClr val="accent4">
                <a:shade val="80000"/>
                <a:hueOff val="-58853"/>
                <a:satOff val="-1455"/>
                <a:lumOff val="8329"/>
                <a:alphaOff val="0"/>
                <a:shade val="93000"/>
                <a:satMod val="130000"/>
              </a:schemeClr>
            </a:gs>
            <a:gs pos="100000">
              <a:schemeClr val="accent4">
                <a:shade val="80000"/>
                <a:hueOff val="-58853"/>
                <a:satOff val="-1455"/>
                <a:lumOff val="832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endParaRPr lang="en-US" sz="1100" kern="1200" dirty="0"/>
        </a:p>
        <a:p>
          <a:pPr marL="57150" lvl="1" indent="-57150" algn="l" defTabSz="400050">
            <a:lnSpc>
              <a:spcPct val="90000"/>
            </a:lnSpc>
            <a:spcBef>
              <a:spcPct val="0"/>
            </a:spcBef>
            <a:spcAft>
              <a:spcPct val="15000"/>
            </a:spcAft>
            <a:buChar char="••"/>
          </a:pPr>
          <a:r>
            <a:rPr lang="en-US" sz="900" kern="1200" dirty="0" smtClean="0"/>
            <a:t>Work to be used has been previously published and contains limited new knowledge, content, or creative expression.</a:t>
          </a:r>
          <a:endParaRPr lang="en-US" sz="900" kern="1200" dirty="0"/>
        </a:p>
        <a:p>
          <a:pPr marL="57150" lvl="1" indent="-57150" algn="l" defTabSz="400050">
            <a:lnSpc>
              <a:spcPct val="90000"/>
            </a:lnSpc>
            <a:spcBef>
              <a:spcPct val="0"/>
            </a:spcBef>
            <a:spcAft>
              <a:spcPct val="15000"/>
            </a:spcAft>
            <a:buChar char="••"/>
          </a:pPr>
          <a:r>
            <a:rPr lang="en-US" sz="900" kern="1200" dirty="0" smtClean="0"/>
            <a:t>Work to be used is primarily of a factual nature and has not been marketed for the stated purpose of the proposed use.</a:t>
          </a:r>
          <a:endParaRPr lang="en-US" sz="900" kern="1200" dirty="0"/>
        </a:p>
      </dsp:txBody>
      <dsp:txXfrm>
        <a:off x="1594842" y="779264"/>
        <a:ext cx="6025157" cy="708421"/>
      </dsp:txXfrm>
    </dsp:sp>
    <dsp:sp modelId="{8B0207FA-EF4A-44CF-9242-149787115071}">
      <dsp:nvSpPr>
        <dsp:cNvPr id="0" name=""/>
        <dsp:cNvSpPr/>
      </dsp:nvSpPr>
      <dsp:spPr>
        <a:xfrm>
          <a:off x="70842" y="850106"/>
          <a:ext cx="1524000" cy="566737"/>
        </a:xfrm>
        <a:prstGeom prst="roundRect">
          <a:avLst>
            <a:gd name="adj" fmla="val 10000"/>
          </a:avLst>
        </a:prstGeom>
        <a:solidFill>
          <a:schemeClr val="accent4">
            <a:tint val="50000"/>
            <a:hueOff val="-11177"/>
            <a:satOff val="-540"/>
            <a:lumOff val="4016"/>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35984D22-3D71-41BF-B3CC-5E501C485F8C}">
      <dsp:nvSpPr>
        <dsp:cNvPr id="0" name=""/>
        <dsp:cNvSpPr/>
      </dsp:nvSpPr>
      <dsp:spPr>
        <a:xfrm>
          <a:off x="0" y="1558528"/>
          <a:ext cx="7620000" cy="708421"/>
        </a:xfrm>
        <a:prstGeom prst="roundRect">
          <a:avLst>
            <a:gd name="adj" fmla="val 10000"/>
          </a:avLst>
        </a:prstGeom>
        <a:gradFill rotWithShape="0">
          <a:gsLst>
            <a:gs pos="0">
              <a:schemeClr val="accent4">
                <a:shade val="80000"/>
                <a:hueOff val="-117705"/>
                <a:satOff val="-2910"/>
                <a:lumOff val="16659"/>
                <a:alphaOff val="0"/>
                <a:shade val="51000"/>
                <a:satMod val="130000"/>
              </a:schemeClr>
            </a:gs>
            <a:gs pos="80000">
              <a:schemeClr val="accent4">
                <a:shade val="80000"/>
                <a:hueOff val="-117705"/>
                <a:satOff val="-2910"/>
                <a:lumOff val="16659"/>
                <a:alphaOff val="0"/>
                <a:shade val="93000"/>
                <a:satMod val="130000"/>
              </a:schemeClr>
            </a:gs>
            <a:gs pos="100000">
              <a:schemeClr val="accent4">
                <a:shade val="80000"/>
                <a:hueOff val="-117705"/>
                <a:satOff val="-2910"/>
                <a:lumOff val="1665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en-US" sz="1100" kern="1200" smtClean="0"/>
            <a:t>and </a:t>
          </a:r>
          <a:r>
            <a:rPr lang="en-US" sz="1100" b="1" kern="1200" smtClean="0"/>
            <a:t>substantiality</a:t>
          </a:r>
          <a:r>
            <a:rPr lang="en-US" sz="1100" kern="1200" smtClean="0"/>
            <a:t> of the portion of work to be used in relation to the work as a whole.</a:t>
          </a:r>
          <a:endParaRPr lang="en-US" sz="1100" kern="1200" dirty="0"/>
        </a:p>
        <a:p>
          <a:pPr marL="57150" lvl="1" indent="-57150" algn="l" defTabSz="400050">
            <a:lnSpc>
              <a:spcPct val="90000"/>
            </a:lnSpc>
            <a:spcBef>
              <a:spcPct val="0"/>
            </a:spcBef>
            <a:spcAft>
              <a:spcPct val="15000"/>
            </a:spcAft>
            <a:buChar char="••"/>
          </a:pPr>
          <a:r>
            <a:rPr lang="en-US" sz="900" kern="1200" dirty="0" smtClean="0"/>
            <a:t>Only limited and reasonable portions that are not the “heart” of the work will be used.</a:t>
          </a:r>
          <a:endParaRPr lang="en-US" sz="900" kern="1200" dirty="0"/>
        </a:p>
        <a:p>
          <a:pPr marL="57150" lvl="1" indent="-57150" algn="l" defTabSz="400050">
            <a:lnSpc>
              <a:spcPct val="90000"/>
            </a:lnSpc>
            <a:spcBef>
              <a:spcPct val="0"/>
            </a:spcBef>
            <a:spcAft>
              <a:spcPct val="15000"/>
            </a:spcAft>
            <a:buChar char="••"/>
          </a:pPr>
          <a:r>
            <a:rPr lang="en-US" sz="900" kern="1200" dirty="0" smtClean="0"/>
            <a:t>If the entire work is to be used, it is clear that nothing less would achieve the stated purpose (e.g. use of a photograph or a short poem).</a:t>
          </a:r>
          <a:endParaRPr lang="en-US" sz="900" kern="1200" dirty="0"/>
        </a:p>
      </dsp:txBody>
      <dsp:txXfrm>
        <a:off x="1594842" y="1558528"/>
        <a:ext cx="6025157" cy="708421"/>
      </dsp:txXfrm>
    </dsp:sp>
    <dsp:sp modelId="{F0919318-B553-41B9-BE8C-8E420E9408BD}">
      <dsp:nvSpPr>
        <dsp:cNvPr id="0" name=""/>
        <dsp:cNvSpPr/>
      </dsp:nvSpPr>
      <dsp:spPr>
        <a:xfrm>
          <a:off x="70842" y="1629370"/>
          <a:ext cx="1524000" cy="566737"/>
        </a:xfrm>
        <a:prstGeom prst="roundRect">
          <a:avLst>
            <a:gd name="adj" fmla="val 10000"/>
          </a:avLst>
        </a:prstGeom>
        <a:solidFill>
          <a:schemeClr val="accent4">
            <a:tint val="50000"/>
            <a:hueOff val="-22354"/>
            <a:satOff val="-1081"/>
            <a:lumOff val="8032"/>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6F643F04-D2E2-4CD7-9B85-77C53E2218FC}">
      <dsp:nvSpPr>
        <dsp:cNvPr id="0" name=""/>
        <dsp:cNvSpPr/>
      </dsp:nvSpPr>
      <dsp:spPr>
        <a:xfrm>
          <a:off x="0" y="2337792"/>
          <a:ext cx="7620000" cy="708421"/>
        </a:xfrm>
        <a:prstGeom prst="roundRect">
          <a:avLst>
            <a:gd name="adj" fmla="val 10000"/>
          </a:avLst>
        </a:prstGeom>
        <a:gradFill rotWithShape="0">
          <a:gsLst>
            <a:gs pos="0">
              <a:schemeClr val="accent4">
                <a:shade val="80000"/>
                <a:hueOff val="-176558"/>
                <a:satOff val="-4365"/>
                <a:lumOff val="24988"/>
                <a:alphaOff val="0"/>
                <a:shade val="51000"/>
                <a:satMod val="130000"/>
              </a:schemeClr>
            </a:gs>
            <a:gs pos="80000">
              <a:schemeClr val="accent4">
                <a:shade val="80000"/>
                <a:hueOff val="-176558"/>
                <a:satOff val="-4365"/>
                <a:lumOff val="24988"/>
                <a:alphaOff val="0"/>
                <a:shade val="93000"/>
                <a:satMod val="130000"/>
              </a:schemeClr>
            </a:gs>
            <a:gs pos="100000">
              <a:schemeClr val="accent4">
                <a:shade val="80000"/>
                <a:hueOff val="-176558"/>
                <a:satOff val="-4365"/>
                <a:lumOff val="2498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en-US" sz="1100" b="0" kern="1200" smtClean="0"/>
            <a:t>on the market or value of the copyrighted work.</a:t>
          </a:r>
          <a:endParaRPr lang="en-US" sz="1100" b="0" kern="1200" dirty="0"/>
        </a:p>
        <a:p>
          <a:pPr marL="57150" lvl="1" indent="-57150" algn="l" defTabSz="400050">
            <a:lnSpc>
              <a:spcPct val="90000"/>
            </a:lnSpc>
            <a:spcBef>
              <a:spcPct val="0"/>
            </a:spcBef>
            <a:spcAft>
              <a:spcPct val="15000"/>
            </a:spcAft>
            <a:buChar char="••"/>
          </a:pPr>
          <a:r>
            <a:rPr lang="en-US" sz="900" kern="1200" dirty="0" smtClean="0"/>
            <a:t>The copy of the work to be used is a legal copy and proper attribution will be given with the intended use.</a:t>
          </a:r>
          <a:endParaRPr lang="en-US" sz="900" kern="1200" dirty="0"/>
        </a:p>
        <a:p>
          <a:pPr marL="57150" lvl="1" indent="-57150" algn="l" defTabSz="400050">
            <a:lnSpc>
              <a:spcPct val="90000"/>
            </a:lnSpc>
            <a:spcBef>
              <a:spcPct val="0"/>
            </a:spcBef>
            <a:spcAft>
              <a:spcPct val="15000"/>
            </a:spcAft>
            <a:buChar char="••"/>
          </a:pPr>
          <a:r>
            <a:rPr lang="en-US" sz="900" kern="1200" dirty="0" smtClean="0"/>
            <a:t>The market for the work as it will be used is absent or negligible and use of the work will have little or no negative impact on its value or potential value.</a:t>
          </a:r>
          <a:endParaRPr lang="en-US" sz="900" kern="1200" dirty="0"/>
        </a:p>
      </dsp:txBody>
      <dsp:txXfrm>
        <a:off x="1594842" y="2337792"/>
        <a:ext cx="6025157" cy="708421"/>
      </dsp:txXfrm>
    </dsp:sp>
    <dsp:sp modelId="{123375B3-C861-449A-A35E-AFDF78C7E14E}">
      <dsp:nvSpPr>
        <dsp:cNvPr id="0" name=""/>
        <dsp:cNvSpPr/>
      </dsp:nvSpPr>
      <dsp:spPr>
        <a:xfrm>
          <a:off x="70842" y="2408634"/>
          <a:ext cx="1524000" cy="566737"/>
        </a:xfrm>
        <a:prstGeom prst="roundRect">
          <a:avLst>
            <a:gd name="adj" fmla="val 10000"/>
          </a:avLst>
        </a:prstGeom>
        <a:solidFill>
          <a:schemeClr val="accent4">
            <a:tint val="50000"/>
            <a:hueOff val="-33530"/>
            <a:satOff val="-1621"/>
            <a:lumOff val="12048"/>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1/layout/RadialPictureList">
  <dgm:title val="Radial Picture List"/>
  <dgm:desc val="Use to show relationships to a central idea. The Level 1 shape contains text and all Level 2 shapes contain a picture with corresponding text. Limited to four Level 2 pictures.  Unused pictures do not appear, but remain available if you switch layouts. Works best with a small amount of Level 2 text."/>
  <dgm:catLst>
    <dgm:cat type="picture" pri="2500"/>
    <dgm:cat type="officeonline" pri="25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Lst>
      <dgm:cxnLst>
        <dgm:cxn modelId="1" srcId="0" destId="10" srcOrd="0" destOrd="0"/>
        <dgm:cxn modelId="2" srcId="10" destId="11" srcOrd="0" destOrd="0"/>
        <dgm:cxn modelId="3" srcId="10" destId="1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Lst>
      <dgm:cxnLst>
        <dgm:cxn modelId="1" srcId="0" destId="10" srcOrd="0" destOrd="0"/>
        <dgm:cxn modelId="2" srcId="10" destId="11" srcOrd="0" destOrd="0"/>
        <dgm:cxn modelId="3" srcId="10" destId="12" srcOrd="1" destOrd="0"/>
        <dgm:cxn modelId="4" srcId="10" destId="13" srcOrd="2" destOrd="0"/>
        <dgm:cxn modelId="5" srcId="10" destId="14" srcOrd="3" destOrd="0"/>
      </dgm:cxnLst>
      <dgm:bg/>
      <dgm:whole/>
    </dgm:dataModel>
  </dgm:clrData>
  <dgm:layoutNode name="Name0">
    <dgm:varLst>
      <dgm:chMax val="1"/>
      <dgm:chPref val="1"/>
      <dgm:dir/>
      <dgm:resizeHandles/>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l" for="ch" forName="Accent" refType="w" fact="0"/>
              <dgm:constr type="t" for="ch" forName="Accent" refType="h" fact="0"/>
              <dgm:constr type="w" for="ch" forName="Accent" refType="w" fact="0.6747"/>
              <dgm:constr type="h" for="ch" forName="Accent" refType="h"/>
              <dgm:constr type="l" for="ch" forName="Child1" refType="w" fact="0.76"/>
              <dgm:constr type="t" for="ch" forName="Child1" refType="h" fact="0.3739"/>
              <dgm:constr type="w" for="ch" forName="Child1" refType="w" fact="0.24"/>
              <dgm:constr type="h" for="ch" forName="Child1" refType="h" fact="0.255"/>
              <dgm:constr type="l" for="ch" forName="Parent" refType="w" fact="0.1726"/>
              <dgm:constr type="t" for="ch" forName="Parent" refType="h" fact="0.2646"/>
              <dgm:constr type="w" for="ch" forName="Parent" refType="w" fact="0.3347"/>
              <dgm:constr type="h" for="ch" forName="Parent" refType="h" fact="0.4759"/>
              <dgm:constr type="l" for="ch" forName="Image1" refType="w" fact="0.5661"/>
              <dgm:constr type="t" for="ch" forName="Image1" refType="h" fact="0.3744"/>
              <dgm:constr type="w" for="ch" forName="Image1" refType="w" fact="0.1793"/>
              <dgm:constr type="h" for="ch" forName="Image1" refType="h" fact="0.255"/>
            </dgm:constrLst>
          </dgm:if>
          <dgm:if name="Name6"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 refType="w" fact="0"/>
              <dgm:constr type="t" for="ch" forName="Accent" refType="h" fact="0"/>
              <dgm:constr type="w" for="ch" forName="Accent" refType="w" fact="0.6946"/>
              <dgm:constr type="h" for="ch" forName="Accent" refType="h"/>
              <dgm:constr type="l" for="ch" forName="Parent" refType="w" fact="0.1777"/>
              <dgm:constr type="t" for="ch" forName="Parent" refType="h" fact="0.2646"/>
              <dgm:constr type="w" for="ch" forName="Parent" refType="w" fact="0.3446"/>
              <dgm:constr type="h" for="ch" forName="Parent" refType="h" fact="0.4759"/>
              <dgm:constr type="l" for="ch" forName="Image1" refType="w" fact="0.5531"/>
              <dgm:constr type="t" for="ch" forName="Image1" refType="h" fact="0.1585"/>
              <dgm:constr type="w" for="ch" forName="Image1" refType="w" fact="0.1846"/>
              <dgm:constr type="h" for="ch" forName="Image1" refType="h" fact="0.255"/>
              <dgm:constr type="l" for="ch" forName="Image2" refType="w" fact="0.5531"/>
              <dgm:constr type="t" for="ch" forName="Image2" refType="h" fact="0.5624"/>
              <dgm:constr type="w" for="ch" forName="Image2" refType="w" fact="0.1846"/>
              <dgm:constr type="h" for="ch" forName="Image2" refType="h" fact="0.255"/>
              <dgm:constr type="l" for="ch" forName="Child1" refType="w" fact="0.7529"/>
              <dgm:constr type="t" for="ch" forName="Child1" refType="h" fact="0.1618"/>
              <dgm:constr type="w" for="ch" forName="Child1" refType="w" fact="0.2471"/>
              <dgm:constr type="h" for="ch" forName="Child1" refType="h" fact="0.2468"/>
              <dgm:constr type="l" for="ch" forName="Child2" refType="w" fact="0.7529"/>
              <dgm:constr type="t" for="ch" forName="Child2" refType="h" fact="0.5657"/>
              <dgm:constr type="w" for="ch" forName="Child2" refType="w" fact="0.2471"/>
              <dgm:constr type="h" for="ch" forName="Child2" refType="h" fact="0.2468"/>
            </dgm:constrLst>
          </dgm:if>
          <dgm:if name="Name7"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 refType="w" fact="0"/>
              <dgm:constr type="t" for="ch" forName="Accent" refType="h" fact="0"/>
              <dgm:constr type="w" for="ch" forName="Accent" refType="w" fact="0.6747"/>
              <dgm:constr type="h" for="ch" forName="Accent" refType="h"/>
              <dgm:constr type="l" for="ch" forName="Parent" refType="w" fact="0.1726"/>
              <dgm:constr type="t" for="ch" forName="Parent" refType="h" fact="0.2646"/>
              <dgm:constr type="w" for="ch" forName="Parent" refType="w" fact="0.3347"/>
              <dgm:constr type="h" for="ch" forName="Parent" refType="h" fact="0.4759"/>
              <dgm:constr type="l" for="ch" forName="Image1" refType="w" fact="0.4968"/>
              <dgm:constr type="t" for="ch" forName="Image1" refType="h" fact="0.0843"/>
              <dgm:constr type="w" for="ch" forName="Image1" refType="w" fact="0.1793"/>
              <dgm:constr type="h" for="ch" forName="Image1" refType="h" fact="0.255"/>
              <dgm:constr type="l" for="ch" forName="Image2" refType="w" fact="0.5661"/>
              <dgm:constr type="t" for="ch" forName="Image2" refType="h" fact="0.3744"/>
              <dgm:constr type="w" for="ch" forName="Image2" refType="w" fact="0.1793"/>
              <dgm:constr type="h" for="ch" forName="Image2" refType="h" fact="0.255"/>
              <dgm:constr type="l" for="ch" forName="Image3" refType="w" fact="0.4968"/>
              <dgm:constr type="t" for="ch" forName="Image3" refType="h" fact="0.6686"/>
              <dgm:constr type="w" for="ch" forName="Image3" refType="w" fact="0.1793"/>
              <dgm:constr type="h" for="ch" forName="Image3" refType="h" fact="0.255"/>
              <dgm:constr type="l" for="ch" forName="Child1" refType="w" fact="0.6897"/>
              <dgm:constr type="t" for="ch" forName="Child1" refType="h" fact="0.0884"/>
              <dgm:constr type="w" for="ch" forName="Child1" refType="w" fact="0.24"/>
              <dgm:constr type="h" for="ch" forName="Child1" refType="h" fact="0.2468"/>
              <dgm:constr type="l" for="ch" forName="Child2" refType="w" fact="0.76"/>
              <dgm:constr type="t" for="ch" forName="Child2" refType="h" fact="0.378"/>
              <dgm:constr type="w" for="ch" forName="Child2" refType="w" fact="0.24"/>
              <dgm:constr type="h" for="ch" forName="Child2" refType="h" fact="0.2468"/>
              <dgm:constr type="l" for="ch" forName="Child3" refType="w" fact="0.6897"/>
              <dgm:constr type="t" for="ch" forName="Child3" refType="h" fact="0.6738"/>
              <dgm:constr type="w" for="ch" forName="Child3" refType="w" fact="0.24"/>
              <dgm:constr type="h" for="ch" forName="Child3" refType="h" fact="0.2468"/>
            </dgm:constrLst>
          </dgm:if>
          <dgm:else name="Name8">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 refType="w" fact="0"/>
              <dgm:constr type="t" for="ch" forName="Accent" refType="h" fact="0.0361"/>
              <dgm:constr type="w" for="ch" forName="Accent" refType="w" fact="0.6865"/>
              <dgm:constr type="h" for="ch" forName="Accent" refType="h" fact="0.9197"/>
              <dgm:constr type="l" for="ch" forName="Parent" refType="w" fact="0.1756"/>
              <dgm:constr type="t" for="ch" forName="Parent" refType="h" fact="0.2795"/>
              <dgm:constr type="w" for="ch" forName="Parent" refType="w" fact="0.3406"/>
              <dgm:constr type="h" for="ch" forName="Parent" refType="h" fact="0.4377"/>
              <dgm:constr type="l" for="ch" forName="Image1" refType="w" fact="0.425"/>
              <dgm:constr type="t" for="ch" forName="Image1" refType="h" fact="0"/>
              <dgm:constr type="w" for="ch" forName="Image1" refType="w" fact="0.1825"/>
              <dgm:constr type="h" for="ch" forName="Image1" refType="h" fact="0.2345"/>
              <dgm:constr type="l" for="ch" forName="Image2" refType="w" fact="0.5598"/>
              <dgm:constr type="t" for="ch" forName="Image2" refType="h" fact="0.2184"/>
              <dgm:constr type="w" for="ch" forName="Image2" refType="w" fact="0.1825"/>
              <dgm:constr type="h" for="ch" forName="Image2" refType="h" fact="0.2345"/>
              <dgm:constr type="l" for="ch" forName="Image3" refType="w" fact="0.5591"/>
              <dgm:constr type="t" for="ch" forName="Image3" refType="h" fact="0.5395"/>
              <dgm:constr type="w" for="ch" forName="Image3" refType="w" fact="0.1825"/>
              <dgm:constr type="h" for="ch" forName="Image3" refType="h" fact="0.2345"/>
              <dgm:constr type="l" for="ch" forName="Image4" refType="w" fact="0.425"/>
              <dgm:constr type="t" for="ch" forName="Image4" refType="h" fact="0.7655"/>
              <dgm:constr type="w" for="ch" forName="Image4" refType="w" fact="0.1825"/>
              <dgm:constr type="h" for="ch" forName="Image4" refType="h" fact="0.2345"/>
              <dgm:constr type="l" for="ch" forName="Child1" refType="w" fact="0.6214"/>
              <dgm:constr type="t" for="ch" forName="Child1" refType="h" fact="0.003"/>
              <dgm:constr type="w" for="ch" forName="Child1" refType="w" fact="0.2443"/>
              <dgm:constr type="h" for="ch" forName="Child1" refType="h" fact="0.227"/>
              <dgm:constr type="l" for="ch" forName="Child2" refType="w" fact="0.7557"/>
              <dgm:constr type="t" for="ch" forName="Child2" refType="h" fact="0.2225"/>
              <dgm:constr type="w" for="ch" forName="Child2" refType="w" fact="0.2443"/>
              <dgm:constr type="h" for="ch" forName="Child2" refType="h" fact="0.227"/>
              <dgm:constr type="l" for="ch" forName="Child3" refType="w" fact="0.7557"/>
              <dgm:constr type="t" for="ch" forName="Child3" refType="h" fact="0.5433"/>
              <dgm:constr type="w" for="ch" forName="Child3" refType="w" fact="0.2443"/>
              <dgm:constr type="h" for="ch" forName="Child3" refType="h" fact="0.227"/>
              <dgm:constr type="l" for="ch" forName="Child4" refType="w" fact="0.6214"/>
              <dgm:constr type="t" for="ch" forName="Child4" refType="h" fact="0.7703"/>
              <dgm:constr type="w" for="ch" forName="Child4" refType="w" fact="0.2443"/>
              <dgm:constr type="h" for="ch" forName="Child4" refType="h" fact="0.227"/>
            </dgm:constrLst>
          </dgm:else>
        </dgm:choose>
      </dgm:if>
      <dgm:else name="Name9">
        <dgm:choose name="Name10">
          <dgm:if name="Name11"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2"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r" for="ch" forName="Accent" refType="w"/>
              <dgm:constr type="t" for="ch" forName="Accent" refType="h" fact="0"/>
              <dgm:constr type="w" for="ch" forName="Accent" refType="w" fact="0.6747"/>
              <dgm:constr type="h" for="ch" forName="Accent" refType="h"/>
              <dgm:constr type="r" for="ch" forName="Child1" refType="w" fact="0.24"/>
              <dgm:constr type="t" for="ch" forName="Child1" refType="h" fact="0.3739"/>
              <dgm:constr type="w" for="ch" forName="Child1" refType="w" fact="0.24"/>
              <dgm:constr type="h" for="ch" forName="Child1" refType="h" fact="0.255"/>
              <dgm:constr type="r" for="ch" forName="Parent" refType="w" fact="0.8274"/>
              <dgm:constr type="t" for="ch" forName="Parent" refType="h" fact="0.2646"/>
              <dgm:constr type="w" for="ch" forName="Parent" refType="w" fact="0.3347"/>
              <dgm:constr type="h" for="ch" forName="Parent" refType="h" fact="0.4759"/>
              <dgm:constr type="r" for="ch" forName="Image1" refType="w" fact="0.4339"/>
              <dgm:constr type="t" for="ch" forName="Image1" refType="h" fact="0.3744"/>
              <dgm:constr type="w" for="ch" forName="Image1" refType="w" fact="0.1793"/>
              <dgm:constr type="h" for="ch" forName="Image1" refType="h" fact="0.255"/>
            </dgm:constrLst>
          </dgm:if>
          <dgm:if name="Name13"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 refType="w"/>
              <dgm:constr type="t" for="ch" forName="Accent" refType="h" fact="0"/>
              <dgm:constr type="w" for="ch" forName="Accent" refType="w" fact="0.6946"/>
              <dgm:constr type="h" for="ch" forName="Accent" refType="h"/>
              <dgm:constr type="r" for="ch" forName="Parent" refType="w" fact="0.8223"/>
              <dgm:constr type="t" for="ch" forName="Parent" refType="h" fact="0.2646"/>
              <dgm:constr type="w" for="ch" forName="Parent" refType="w" fact="0.3446"/>
              <dgm:constr type="h" for="ch" forName="Parent" refType="h" fact="0.4759"/>
              <dgm:constr type="r" for="ch" forName="Image1" refType="w" fact="0.4469"/>
              <dgm:constr type="t" for="ch" forName="Image1" refType="h" fact="0.1585"/>
              <dgm:constr type="w" for="ch" forName="Image1" refType="w" fact="0.1846"/>
              <dgm:constr type="h" for="ch" forName="Image1" refType="h" fact="0.255"/>
              <dgm:constr type="r" for="ch" forName="Image2" refType="w" fact="0.4469"/>
              <dgm:constr type="t" for="ch" forName="Image2" refType="h" fact="0.5624"/>
              <dgm:constr type="w" for="ch" forName="Image2" refType="w" fact="0.1846"/>
              <dgm:constr type="h" for="ch" forName="Image2" refType="h" fact="0.255"/>
              <dgm:constr type="r" for="ch" forName="Child1" refType="w" fact="0.2471"/>
              <dgm:constr type="t" for="ch" forName="Child1" refType="h" fact="0.1618"/>
              <dgm:constr type="w" for="ch" forName="Child1" refType="w" fact="0.2471"/>
              <dgm:constr type="h" for="ch" forName="Child1" refType="h" fact="0.2468"/>
              <dgm:constr type="r" for="ch" forName="Child2" refType="w" fact="0.2471"/>
              <dgm:constr type="t" for="ch" forName="Child2" refType="h" fact="0.5657"/>
              <dgm:constr type="w" for="ch" forName="Child2" refType="w" fact="0.2471"/>
              <dgm:constr type="h" for="ch" forName="Child2" refType="h" fact="0.2468"/>
            </dgm:constrLst>
          </dgm:if>
          <dgm:if name="Name14"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 refType="w"/>
              <dgm:constr type="t" for="ch" forName="Accent" refType="h" fact="0"/>
              <dgm:constr type="w" for="ch" forName="Accent" refType="w" fact="0.6747"/>
              <dgm:constr type="h" for="ch" forName="Accent" refType="h"/>
              <dgm:constr type="r" for="ch" forName="Parent" refType="w" fact="0.8274"/>
              <dgm:constr type="t" for="ch" forName="Parent" refType="h" fact="0.2646"/>
              <dgm:constr type="w" for="ch" forName="Parent" refType="w" fact="0.3347"/>
              <dgm:constr type="h" for="ch" forName="Parent" refType="h" fact="0.4759"/>
              <dgm:constr type="r" for="ch" forName="Image1" refType="w" fact="0.5032"/>
              <dgm:constr type="t" for="ch" forName="Image1" refType="h" fact="0.0843"/>
              <dgm:constr type="w" for="ch" forName="Image1" refType="w" fact="0.1793"/>
              <dgm:constr type="h" for="ch" forName="Image1" refType="h" fact="0.255"/>
              <dgm:constr type="r" for="ch" forName="Image2" refType="w" fact="0.4339"/>
              <dgm:constr type="t" for="ch" forName="Image2" refType="h" fact="0.3744"/>
              <dgm:constr type="w" for="ch" forName="Image2" refType="w" fact="0.1793"/>
              <dgm:constr type="h" for="ch" forName="Image2" refType="h" fact="0.255"/>
              <dgm:constr type="r" for="ch" forName="Image3" refType="w" fact="0.5032"/>
              <dgm:constr type="t" for="ch" forName="Image3" refType="h" fact="0.6686"/>
              <dgm:constr type="w" for="ch" forName="Image3" refType="w" fact="0.1793"/>
              <dgm:constr type="h" for="ch" forName="Image3" refType="h" fact="0.255"/>
              <dgm:constr type="r" for="ch" forName="Child1" refType="w" fact="0.3103"/>
              <dgm:constr type="t" for="ch" forName="Child1" refType="h" fact="0.0884"/>
              <dgm:constr type="w" for="ch" forName="Child1" refType="w" fact="0.24"/>
              <dgm:constr type="h" for="ch" forName="Child1" refType="h" fact="0.2468"/>
              <dgm:constr type="r" for="ch" forName="Child2" refType="w" fact="0.24"/>
              <dgm:constr type="t" for="ch" forName="Child2" refType="h" fact="0.378"/>
              <dgm:constr type="w" for="ch" forName="Child2" refType="w" fact="0.24"/>
              <dgm:constr type="h" for="ch" forName="Child2" refType="h" fact="0.2468"/>
              <dgm:constr type="r" for="ch" forName="Child3" refType="w" fact="0.3103"/>
              <dgm:constr type="t" for="ch" forName="Child3" refType="h" fact="0.6738"/>
              <dgm:constr type="w" for="ch" forName="Child3" refType="w" fact="0.24"/>
              <dgm:constr type="h" for="ch" forName="Child3" refType="h" fact="0.2468"/>
            </dgm:constrLst>
          </dgm:if>
          <dgm:else name="Name15">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 refType="w"/>
              <dgm:constr type="t" for="ch" forName="Accent" refType="h" fact="0.0361"/>
              <dgm:constr type="w" for="ch" forName="Accent" refType="w" fact="0.6865"/>
              <dgm:constr type="h" for="ch" forName="Accent" refType="h" fact="0.9197"/>
              <dgm:constr type="r" for="ch" forName="Parent" refType="w" fact="0.8244"/>
              <dgm:constr type="t" for="ch" forName="Parent" refType="h" fact="0.2795"/>
              <dgm:constr type="w" for="ch" forName="Parent" refType="w" fact="0.3406"/>
              <dgm:constr type="h" for="ch" forName="Parent" refType="h" fact="0.4377"/>
              <dgm:constr type="r" for="ch" forName="Image1" refType="w" fact="0.575"/>
              <dgm:constr type="t" for="ch" forName="Image1" refType="h" fact="0"/>
              <dgm:constr type="w" for="ch" forName="Image1" refType="w" fact="0.1825"/>
              <dgm:constr type="h" for="ch" forName="Image1" refType="h" fact="0.2345"/>
              <dgm:constr type="r" for="ch" forName="Image2" refType="w" fact="0.4402"/>
              <dgm:constr type="t" for="ch" forName="Image2" refType="h" fact="0.2184"/>
              <dgm:constr type="w" for="ch" forName="Image2" refType="w" fact="0.1825"/>
              <dgm:constr type="h" for="ch" forName="Image2" refType="h" fact="0.2345"/>
              <dgm:constr type="r" for="ch" forName="Image3" refType="w" fact="0.4409"/>
              <dgm:constr type="t" for="ch" forName="Image3" refType="h" fact="0.5395"/>
              <dgm:constr type="w" for="ch" forName="Image3" refType="w" fact="0.1825"/>
              <dgm:constr type="h" for="ch" forName="Image3" refType="h" fact="0.2345"/>
              <dgm:constr type="r" for="ch" forName="Image4" refType="w" fact="0.575"/>
              <dgm:constr type="t" for="ch" forName="Image4" refType="h" fact="0.7655"/>
              <dgm:constr type="w" for="ch" forName="Image4" refType="w" fact="0.1825"/>
              <dgm:constr type="h" for="ch" forName="Image4" refType="h" fact="0.2345"/>
              <dgm:constr type="r" for="ch" forName="Child1" refType="w" fact="0.3786"/>
              <dgm:constr type="t" for="ch" forName="Child1" refType="h" fact="0.003"/>
              <dgm:constr type="w" for="ch" forName="Child1" refType="w" fact="0.2443"/>
              <dgm:constr type="h" for="ch" forName="Child1" refType="h" fact="0.227"/>
              <dgm:constr type="r" for="ch" forName="Child2" refType="w" fact="0.2443"/>
              <dgm:constr type="t" for="ch" forName="Child2" refType="h" fact="0.2225"/>
              <dgm:constr type="w" for="ch" forName="Child2" refType="w" fact="0.2443"/>
              <dgm:constr type="h" for="ch" forName="Child2" refType="h" fact="0.227"/>
              <dgm:constr type="r" for="ch" forName="Child3" refType="w" fact="0.2443"/>
              <dgm:constr type="t" for="ch" forName="Child3" refType="h" fact="0.5433"/>
              <dgm:constr type="w" for="ch" forName="Child3" refType="w" fact="0.2443"/>
              <dgm:constr type="h" for="ch" forName="Child3" refType="h" fact="0.227"/>
              <dgm:constr type="r" for="ch" forName="Child4" refType="w" fact="0.3786"/>
              <dgm:constr type="t" for="ch" forName="Child4" refType="h" fact="0.7703"/>
              <dgm:constr type="w" for="ch" forName="Child4" refType="w" fact="0.2443"/>
              <dgm:constr type="h" for="ch" forName="Child4" refType="h" fact="0.227"/>
            </dgm:constrLst>
          </dgm:else>
        </dgm:choose>
      </dgm:else>
    </dgm:choose>
    <dgm:forEach name="wrapper" axis="self" ptType="parTrans">
      <dgm:forEach name="ImageRepeat" axis="self">
        <dgm:layoutNode name="Image" styleLbl="fgImgPlace1">
          <dgm:alg type="sp"/>
          <dgm:shape xmlns:r="http://schemas.openxmlformats.org/officeDocument/2006/relationships" type="ellipse" r:blip="" blipPhldr="1">
            <dgm:adjLst/>
          </dgm:shape>
          <dgm:presOf/>
        </dgm:layoutNode>
      </dgm:forEach>
    </dgm:forEach>
    <dgm:forEach name="Name16" axis="ch" ptType="node" cnt="1">
      <dgm:layoutNode name="Parent" styleLbl="node1">
        <dgm:varLst>
          <dgm:chMax val="4"/>
          <dgm:chPref val="3"/>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7" axis="ch ch" ptType="node node" st="1 1" cnt="1 1">
      <dgm:layoutNode name="Accent" styleLbl="node1">
        <dgm:alg type="sp"/>
        <dgm:choose name="Name18">
          <dgm:if name="Name19" func="var" arg="dir" op="equ" val="norm">
            <dgm:choose name="Name20">
              <dgm:if name="Name21" axis="followSib" ptType="node" func="cnt" op="equ" val="0">
                <dgm:shape xmlns:r="http://schemas.openxmlformats.org/officeDocument/2006/relationships" type="blockArc" r:blip="">
                  <dgm:adjLst>
                    <dgm:adj idx="1" val="-49.0368"/>
                    <dgm:adj idx="2" val="49.4265"/>
                    <dgm:adj idx="3" val="0.0564"/>
                  </dgm:adjLst>
                </dgm:shape>
              </dgm:if>
              <dgm:if name="Name22" axis="followSib" ptType="node" func="cnt" op="equ" val="1">
                <dgm:shape xmlns:r="http://schemas.openxmlformats.org/officeDocument/2006/relationships" type="blockArc" r:blip="">
                  <dgm:adjLst>
                    <dgm:adj idx="1" val="-64.2028"/>
                    <dgm:adj idx="2" val="64.5456"/>
                    <dgm:adj idx="3" val="0.0558"/>
                  </dgm:adjLst>
                </dgm:shape>
              </dgm:if>
              <dgm:if name="Name23" axis="followSib" ptType="node" func="cnt" op="equ" val="2">
                <dgm:shape xmlns:r="http://schemas.openxmlformats.org/officeDocument/2006/relationships" type="blockArc" r:blip="">
                  <dgm:adjLst>
                    <dgm:adj idx="1" val="-67.8702"/>
                    <dgm:adj idx="2" val="68.6519"/>
                    <dgm:adj idx="3" val="0.0575"/>
                  </dgm:adjLst>
                </dgm:shape>
              </dgm:if>
              <dgm:else name="Name24">
                <dgm:shape xmlns:r="http://schemas.openxmlformats.org/officeDocument/2006/relationships" type="blockArc" r:blip="">
                  <dgm:adjLst>
                    <dgm:adj idx="1" val="-84.8426"/>
                    <dgm:adj idx="2" val="84.8009"/>
                    <dgm:adj idx="3" val="0.0524"/>
                  </dgm:adjLst>
                </dgm:shape>
              </dgm:else>
            </dgm:choose>
          </dgm:if>
          <dgm:else name="Name25">
            <dgm:choose name="Name26">
              <dgm:if name="Name27" axis="followSib" ptType="node" func="cnt" op="equ" val="0">
                <dgm:shape xmlns:r="http://schemas.openxmlformats.org/officeDocument/2006/relationships" rot="180" type="blockArc" r:blip="">
                  <dgm:adjLst>
                    <dgm:adj idx="1" val="-49.0368"/>
                    <dgm:adj idx="2" val="49.4265"/>
                    <dgm:adj idx="3" val="0.0564"/>
                  </dgm:adjLst>
                </dgm:shape>
              </dgm:if>
              <dgm:if name="Name28" axis="followSib" ptType="node" func="cnt" op="equ" val="1">
                <dgm:shape xmlns:r="http://schemas.openxmlformats.org/officeDocument/2006/relationships" rot="180" type="blockArc" r:blip="">
                  <dgm:adjLst>
                    <dgm:adj idx="1" val="-64.2028"/>
                    <dgm:adj idx="2" val="64.5456"/>
                    <dgm:adj idx="3" val="0.0558"/>
                  </dgm:adjLst>
                </dgm:shape>
              </dgm:if>
              <dgm:if name="Name29" axis="followSib" ptType="node" func="cnt" op="equ" val="2">
                <dgm:shape xmlns:r="http://schemas.openxmlformats.org/officeDocument/2006/relationships" rot="180" type="blockArc" r:blip="">
                  <dgm:adjLst>
                    <dgm:adj idx="1" val="-67.8702"/>
                    <dgm:adj idx="2" val="68.6519"/>
                    <dgm:adj idx="3" val="0.0575"/>
                  </dgm:adjLst>
                </dgm:shape>
              </dgm:if>
              <dgm:else name="Name30">
                <dgm:shape xmlns:r="http://schemas.openxmlformats.org/officeDocument/2006/relationships" rot="180" type="blockArc" r:blip="">
                  <dgm:adjLst>
                    <dgm:adj idx="1" val="-84.8426"/>
                    <dgm:adj idx="2" val="84.8009"/>
                    <dgm:adj idx="3" val="0.0524"/>
                  </dgm:adjLst>
                </dgm:shape>
              </dgm:else>
            </dgm:choose>
          </dgm:else>
        </dgm:choose>
        <dgm:presOf/>
      </dgm:layoutNode>
      <dgm:layoutNode name="Image1" styleLbl="fgImgPlace1">
        <dgm:alg type="sp"/>
        <dgm:shape xmlns:r="http://schemas.openxmlformats.org/officeDocument/2006/relationships" type="ellipse" r:blip="" blipPhldr="1">
          <dgm:adjLst/>
        </dgm:shape>
        <dgm:presOf/>
      </dgm:layoutNode>
      <dgm:layoutNode name="Child1" styleLbl="revTx">
        <dgm:varLst>
          <dgm:chMax val="0"/>
          <dgm:chPref val="0"/>
          <dgm:bulletEnabled val="1"/>
        </dgm:varLst>
        <dgm:choose name="Name31">
          <dgm:if name="Name32" func="var" arg="dir" op="equ" val="norm">
            <dgm:alg type="tx">
              <dgm:param type="parTxLTRAlign" val="l"/>
              <dgm:param type="shpTxLTRAlignCh" val="l"/>
              <dgm:param type="parTxRTLAlign" val="l"/>
              <dgm:param type="shpTxRTLAlignCh" val="l"/>
              <dgm:param type="lnSpAfParP" val="10"/>
            </dgm:alg>
          </dgm:if>
          <dgm:else name="Name3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4" axis="ch ch" ptType="node node" st="1 2" cnt="1 1">
      <dgm:layoutNode name="Image2">
        <dgm:alg type="sp"/>
        <dgm:shape xmlns:r="http://schemas.openxmlformats.org/officeDocument/2006/relationships" r:blip="">
          <dgm:adjLst/>
        </dgm:shape>
        <dgm:presOf/>
        <dgm:constrLst/>
        <dgm:forEach name="Name35" ref="ImageRepeat"/>
      </dgm:layoutNode>
      <dgm:layoutNode name="Child2" styleLbl="revTx">
        <dgm:varLst>
          <dgm:chMax val="0"/>
          <dgm:chPref val="0"/>
          <dgm:bulletEnabled val="1"/>
        </dgm:varLst>
        <dgm:choose name="Name36">
          <dgm:if name="Name37" func="var" arg="dir" op="equ" val="norm">
            <dgm:alg type="tx">
              <dgm:param type="parTxLTRAlign" val="l"/>
              <dgm:param type="shpTxLTRAlignCh" val="l"/>
              <dgm:param type="parTxRTLAlign" val="l"/>
              <dgm:param type="shpTxRTLAlignCh" val="l"/>
              <dgm:param type="lnSpAfParP" val="10"/>
            </dgm:alg>
          </dgm:if>
          <dgm:else name="Name3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9" axis="ch ch" ptType="node node" st="1 3" cnt="1 1">
      <dgm:layoutNode name="Image3">
        <dgm:alg type="sp"/>
        <dgm:shape xmlns:r="http://schemas.openxmlformats.org/officeDocument/2006/relationships" r:blip="">
          <dgm:adjLst/>
        </dgm:shape>
        <dgm:presOf/>
        <dgm:constrLst/>
        <dgm:forEach name="Name40" ref="ImageRepeat"/>
      </dgm:layoutNode>
      <dgm:layoutNode name="Child3" styleLbl="revTx">
        <dgm:varLst>
          <dgm:chMax val="0"/>
          <dgm:chPref val="0"/>
          <dgm:bulletEnabled val="1"/>
        </dgm:varLst>
        <dgm:choose name="Name41">
          <dgm:if name="Name42" func="var" arg="dir" op="equ" val="norm">
            <dgm:alg type="tx">
              <dgm:param type="parTxLTRAlign" val="l"/>
              <dgm:param type="shpTxLTRAlignCh" val="l"/>
              <dgm:param type="parTxRTLAlign" val="l"/>
              <dgm:param type="shpTxRTLAlignCh" val="l"/>
              <dgm:param type="lnSpAfParP" val="10"/>
            </dgm:alg>
          </dgm:if>
          <dgm:else name="Name4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4" axis="ch ch" ptType="node node" st="1 4" cnt="1 1">
      <dgm:layoutNode name="Image4">
        <dgm:alg type="sp"/>
        <dgm:shape xmlns:r="http://schemas.openxmlformats.org/officeDocument/2006/relationships" r:blip="">
          <dgm:adjLst/>
        </dgm:shape>
        <dgm:presOf/>
        <dgm:constrLst/>
        <dgm:forEach name="Name45" ref="ImageRepeat"/>
      </dgm:layoutNode>
      <dgm:layoutNode name="Child4" styleLbl="revTx">
        <dgm:varLst>
          <dgm:chMax val="0"/>
          <dgm:chPref val="0"/>
          <dgm:bulletEnabled val="1"/>
        </dgm:varLst>
        <dgm:choose name="Name46">
          <dgm:if name="Name47" func="var" arg="dir" op="equ" val="norm">
            <dgm:alg type="tx">
              <dgm:param type="parTxLTRAlign" val="l"/>
              <dgm:param type="shpTxLTRAlignCh" val="l"/>
              <dgm:param type="parTxRTLAlign" val="l"/>
              <dgm:param type="shpTxRTLAlignCh" val="l"/>
              <dgm:param type="lnSpAfParP" val="10"/>
            </dgm:alg>
          </dgm:if>
          <dgm:else name="Name4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11/layout/RadialPictureList">
  <dgm:title val="Radial Picture List"/>
  <dgm:desc val="Use to show relationships to a central idea. The Level 1 shape contains text and all Level 2 shapes contain a picture with corresponding text. Limited to four Level 2 pictures.  Unused pictures do not appear, but remain available if you switch layouts. Works best with a small amount of Level 2 text."/>
  <dgm:catLst>
    <dgm:cat type="picture" pri="2500"/>
    <dgm:cat type="officeonline" pri="25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Lst>
      <dgm:cxnLst>
        <dgm:cxn modelId="1" srcId="0" destId="10" srcOrd="0" destOrd="0"/>
        <dgm:cxn modelId="2" srcId="10" destId="11" srcOrd="0" destOrd="0"/>
        <dgm:cxn modelId="3" srcId="10" destId="1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Lst>
      <dgm:cxnLst>
        <dgm:cxn modelId="1" srcId="0" destId="10" srcOrd="0" destOrd="0"/>
        <dgm:cxn modelId="2" srcId="10" destId="11" srcOrd="0" destOrd="0"/>
        <dgm:cxn modelId="3" srcId="10" destId="12" srcOrd="1" destOrd="0"/>
        <dgm:cxn modelId="4" srcId="10" destId="13" srcOrd="2" destOrd="0"/>
        <dgm:cxn modelId="5" srcId="10" destId="14" srcOrd="3" destOrd="0"/>
      </dgm:cxnLst>
      <dgm:bg/>
      <dgm:whole/>
    </dgm:dataModel>
  </dgm:clrData>
  <dgm:layoutNode name="Name0">
    <dgm:varLst>
      <dgm:chMax val="1"/>
      <dgm:chPref val="1"/>
      <dgm:dir/>
      <dgm:resizeHandles/>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l" for="ch" forName="Accent" refType="w" fact="0"/>
              <dgm:constr type="t" for="ch" forName="Accent" refType="h" fact="0"/>
              <dgm:constr type="w" for="ch" forName="Accent" refType="w" fact="0.6747"/>
              <dgm:constr type="h" for="ch" forName="Accent" refType="h"/>
              <dgm:constr type="l" for="ch" forName="Child1" refType="w" fact="0.76"/>
              <dgm:constr type="t" for="ch" forName="Child1" refType="h" fact="0.3739"/>
              <dgm:constr type="w" for="ch" forName="Child1" refType="w" fact="0.24"/>
              <dgm:constr type="h" for="ch" forName="Child1" refType="h" fact="0.255"/>
              <dgm:constr type="l" for="ch" forName="Parent" refType="w" fact="0.1726"/>
              <dgm:constr type="t" for="ch" forName="Parent" refType="h" fact="0.2646"/>
              <dgm:constr type="w" for="ch" forName="Parent" refType="w" fact="0.3347"/>
              <dgm:constr type="h" for="ch" forName="Parent" refType="h" fact="0.4759"/>
              <dgm:constr type="l" for="ch" forName="Image1" refType="w" fact="0.5661"/>
              <dgm:constr type="t" for="ch" forName="Image1" refType="h" fact="0.3744"/>
              <dgm:constr type="w" for="ch" forName="Image1" refType="w" fact="0.1793"/>
              <dgm:constr type="h" for="ch" forName="Image1" refType="h" fact="0.255"/>
            </dgm:constrLst>
          </dgm:if>
          <dgm:if name="Name6"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 refType="w" fact="0"/>
              <dgm:constr type="t" for="ch" forName="Accent" refType="h" fact="0"/>
              <dgm:constr type="w" for="ch" forName="Accent" refType="w" fact="0.6946"/>
              <dgm:constr type="h" for="ch" forName="Accent" refType="h"/>
              <dgm:constr type="l" for="ch" forName="Parent" refType="w" fact="0.1777"/>
              <dgm:constr type="t" for="ch" forName="Parent" refType="h" fact="0.2646"/>
              <dgm:constr type="w" for="ch" forName="Parent" refType="w" fact="0.3446"/>
              <dgm:constr type="h" for="ch" forName="Parent" refType="h" fact="0.4759"/>
              <dgm:constr type="l" for="ch" forName="Image1" refType="w" fact="0.5531"/>
              <dgm:constr type="t" for="ch" forName="Image1" refType="h" fact="0.1585"/>
              <dgm:constr type="w" for="ch" forName="Image1" refType="w" fact="0.1846"/>
              <dgm:constr type="h" for="ch" forName="Image1" refType="h" fact="0.255"/>
              <dgm:constr type="l" for="ch" forName="Image2" refType="w" fact="0.5531"/>
              <dgm:constr type="t" for="ch" forName="Image2" refType="h" fact="0.5624"/>
              <dgm:constr type="w" for="ch" forName="Image2" refType="w" fact="0.1846"/>
              <dgm:constr type="h" for="ch" forName="Image2" refType="h" fact="0.255"/>
              <dgm:constr type="l" for="ch" forName="Child1" refType="w" fact="0.7529"/>
              <dgm:constr type="t" for="ch" forName="Child1" refType="h" fact="0.1618"/>
              <dgm:constr type="w" for="ch" forName="Child1" refType="w" fact="0.2471"/>
              <dgm:constr type="h" for="ch" forName="Child1" refType="h" fact="0.2468"/>
              <dgm:constr type="l" for="ch" forName="Child2" refType="w" fact="0.7529"/>
              <dgm:constr type="t" for="ch" forName="Child2" refType="h" fact="0.5657"/>
              <dgm:constr type="w" for="ch" forName="Child2" refType="w" fact="0.2471"/>
              <dgm:constr type="h" for="ch" forName="Child2" refType="h" fact="0.2468"/>
            </dgm:constrLst>
          </dgm:if>
          <dgm:if name="Name7"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 refType="w" fact="0"/>
              <dgm:constr type="t" for="ch" forName="Accent" refType="h" fact="0"/>
              <dgm:constr type="w" for="ch" forName="Accent" refType="w" fact="0.6747"/>
              <dgm:constr type="h" for="ch" forName="Accent" refType="h"/>
              <dgm:constr type="l" for="ch" forName="Parent" refType="w" fact="0.1726"/>
              <dgm:constr type="t" for="ch" forName="Parent" refType="h" fact="0.2646"/>
              <dgm:constr type="w" for="ch" forName="Parent" refType="w" fact="0.3347"/>
              <dgm:constr type="h" for="ch" forName="Parent" refType="h" fact="0.4759"/>
              <dgm:constr type="l" for="ch" forName="Image1" refType="w" fact="0.4968"/>
              <dgm:constr type="t" for="ch" forName="Image1" refType="h" fact="0.0843"/>
              <dgm:constr type="w" for="ch" forName="Image1" refType="w" fact="0.1793"/>
              <dgm:constr type="h" for="ch" forName="Image1" refType="h" fact="0.255"/>
              <dgm:constr type="l" for="ch" forName="Image2" refType="w" fact="0.5661"/>
              <dgm:constr type="t" for="ch" forName="Image2" refType="h" fact="0.3744"/>
              <dgm:constr type="w" for="ch" forName="Image2" refType="w" fact="0.1793"/>
              <dgm:constr type="h" for="ch" forName="Image2" refType="h" fact="0.255"/>
              <dgm:constr type="l" for="ch" forName="Image3" refType="w" fact="0.4968"/>
              <dgm:constr type="t" for="ch" forName="Image3" refType="h" fact="0.6686"/>
              <dgm:constr type="w" for="ch" forName="Image3" refType="w" fact="0.1793"/>
              <dgm:constr type="h" for="ch" forName="Image3" refType="h" fact="0.255"/>
              <dgm:constr type="l" for="ch" forName="Child1" refType="w" fact="0.6897"/>
              <dgm:constr type="t" for="ch" forName="Child1" refType="h" fact="0.0884"/>
              <dgm:constr type="w" for="ch" forName="Child1" refType="w" fact="0.24"/>
              <dgm:constr type="h" for="ch" forName="Child1" refType="h" fact="0.2468"/>
              <dgm:constr type="l" for="ch" forName="Child2" refType="w" fact="0.76"/>
              <dgm:constr type="t" for="ch" forName="Child2" refType="h" fact="0.378"/>
              <dgm:constr type="w" for="ch" forName="Child2" refType="w" fact="0.24"/>
              <dgm:constr type="h" for="ch" forName="Child2" refType="h" fact="0.2468"/>
              <dgm:constr type="l" for="ch" forName="Child3" refType="w" fact="0.6897"/>
              <dgm:constr type="t" for="ch" forName="Child3" refType="h" fact="0.6738"/>
              <dgm:constr type="w" for="ch" forName="Child3" refType="w" fact="0.24"/>
              <dgm:constr type="h" for="ch" forName="Child3" refType="h" fact="0.2468"/>
            </dgm:constrLst>
          </dgm:if>
          <dgm:else name="Name8">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 refType="w" fact="0"/>
              <dgm:constr type="t" for="ch" forName="Accent" refType="h" fact="0.0361"/>
              <dgm:constr type="w" for="ch" forName="Accent" refType="w" fact="0.6865"/>
              <dgm:constr type="h" for="ch" forName="Accent" refType="h" fact="0.9197"/>
              <dgm:constr type="l" for="ch" forName="Parent" refType="w" fact="0.1756"/>
              <dgm:constr type="t" for="ch" forName="Parent" refType="h" fact="0.2795"/>
              <dgm:constr type="w" for="ch" forName="Parent" refType="w" fact="0.3406"/>
              <dgm:constr type="h" for="ch" forName="Parent" refType="h" fact="0.4377"/>
              <dgm:constr type="l" for="ch" forName="Image1" refType="w" fact="0.425"/>
              <dgm:constr type="t" for="ch" forName="Image1" refType="h" fact="0"/>
              <dgm:constr type="w" for="ch" forName="Image1" refType="w" fact="0.1825"/>
              <dgm:constr type="h" for="ch" forName="Image1" refType="h" fact="0.2345"/>
              <dgm:constr type="l" for="ch" forName="Image2" refType="w" fact="0.5598"/>
              <dgm:constr type="t" for="ch" forName="Image2" refType="h" fact="0.2184"/>
              <dgm:constr type="w" for="ch" forName="Image2" refType="w" fact="0.1825"/>
              <dgm:constr type="h" for="ch" forName="Image2" refType="h" fact="0.2345"/>
              <dgm:constr type="l" for="ch" forName="Image3" refType="w" fact="0.5591"/>
              <dgm:constr type="t" for="ch" forName="Image3" refType="h" fact="0.5395"/>
              <dgm:constr type="w" for="ch" forName="Image3" refType="w" fact="0.1825"/>
              <dgm:constr type="h" for="ch" forName="Image3" refType="h" fact="0.2345"/>
              <dgm:constr type="l" for="ch" forName="Image4" refType="w" fact="0.425"/>
              <dgm:constr type="t" for="ch" forName="Image4" refType="h" fact="0.7655"/>
              <dgm:constr type="w" for="ch" forName="Image4" refType="w" fact="0.1825"/>
              <dgm:constr type="h" for="ch" forName="Image4" refType="h" fact="0.2345"/>
              <dgm:constr type="l" for="ch" forName="Child1" refType="w" fact="0.6214"/>
              <dgm:constr type="t" for="ch" forName="Child1" refType="h" fact="0.003"/>
              <dgm:constr type="w" for="ch" forName="Child1" refType="w" fact="0.2443"/>
              <dgm:constr type="h" for="ch" forName="Child1" refType="h" fact="0.227"/>
              <dgm:constr type="l" for="ch" forName="Child2" refType="w" fact="0.7557"/>
              <dgm:constr type="t" for="ch" forName="Child2" refType="h" fact="0.2225"/>
              <dgm:constr type="w" for="ch" forName="Child2" refType="w" fact="0.2443"/>
              <dgm:constr type="h" for="ch" forName="Child2" refType="h" fact="0.227"/>
              <dgm:constr type="l" for="ch" forName="Child3" refType="w" fact="0.7557"/>
              <dgm:constr type="t" for="ch" forName="Child3" refType="h" fact="0.5433"/>
              <dgm:constr type="w" for="ch" forName="Child3" refType="w" fact="0.2443"/>
              <dgm:constr type="h" for="ch" forName="Child3" refType="h" fact="0.227"/>
              <dgm:constr type="l" for="ch" forName="Child4" refType="w" fact="0.6214"/>
              <dgm:constr type="t" for="ch" forName="Child4" refType="h" fact="0.7703"/>
              <dgm:constr type="w" for="ch" forName="Child4" refType="w" fact="0.2443"/>
              <dgm:constr type="h" for="ch" forName="Child4" refType="h" fact="0.227"/>
            </dgm:constrLst>
          </dgm:else>
        </dgm:choose>
      </dgm:if>
      <dgm:else name="Name9">
        <dgm:choose name="Name10">
          <dgm:if name="Name11"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2"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r" for="ch" forName="Accent" refType="w"/>
              <dgm:constr type="t" for="ch" forName="Accent" refType="h" fact="0"/>
              <dgm:constr type="w" for="ch" forName="Accent" refType="w" fact="0.6747"/>
              <dgm:constr type="h" for="ch" forName="Accent" refType="h"/>
              <dgm:constr type="r" for="ch" forName="Child1" refType="w" fact="0.24"/>
              <dgm:constr type="t" for="ch" forName="Child1" refType="h" fact="0.3739"/>
              <dgm:constr type="w" for="ch" forName="Child1" refType="w" fact="0.24"/>
              <dgm:constr type="h" for="ch" forName="Child1" refType="h" fact="0.255"/>
              <dgm:constr type="r" for="ch" forName="Parent" refType="w" fact="0.8274"/>
              <dgm:constr type="t" for="ch" forName="Parent" refType="h" fact="0.2646"/>
              <dgm:constr type="w" for="ch" forName="Parent" refType="w" fact="0.3347"/>
              <dgm:constr type="h" for="ch" forName="Parent" refType="h" fact="0.4759"/>
              <dgm:constr type="r" for="ch" forName="Image1" refType="w" fact="0.4339"/>
              <dgm:constr type="t" for="ch" forName="Image1" refType="h" fact="0.3744"/>
              <dgm:constr type="w" for="ch" forName="Image1" refType="w" fact="0.1793"/>
              <dgm:constr type="h" for="ch" forName="Image1" refType="h" fact="0.255"/>
            </dgm:constrLst>
          </dgm:if>
          <dgm:if name="Name13"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 refType="w"/>
              <dgm:constr type="t" for="ch" forName="Accent" refType="h" fact="0"/>
              <dgm:constr type="w" for="ch" forName="Accent" refType="w" fact="0.6946"/>
              <dgm:constr type="h" for="ch" forName="Accent" refType="h"/>
              <dgm:constr type="r" for="ch" forName="Parent" refType="w" fact="0.8223"/>
              <dgm:constr type="t" for="ch" forName="Parent" refType="h" fact="0.2646"/>
              <dgm:constr type="w" for="ch" forName="Parent" refType="w" fact="0.3446"/>
              <dgm:constr type="h" for="ch" forName="Parent" refType="h" fact="0.4759"/>
              <dgm:constr type="r" for="ch" forName="Image1" refType="w" fact="0.4469"/>
              <dgm:constr type="t" for="ch" forName="Image1" refType="h" fact="0.1585"/>
              <dgm:constr type="w" for="ch" forName="Image1" refType="w" fact="0.1846"/>
              <dgm:constr type="h" for="ch" forName="Image1" refType="h" fact="0.255"/>
              <dgm:constr type="r" for="ch" forName="Image2" refType="w" fact="0.4469"/>
              <dgm:constr type="t" for="ch" forName="Image2" refType="h" fact="0.5624"/>
              <dgm:constr type="w" for="ch" forName="Image2" refType="w" fact="0.1846"/>
              <dgm:constr type="h" for="ch" forName="Image2" refType="h" fact="0.255"/>
              <dgm:constr type="r" for="ch" forName="Child1" refType="w" fact="0.2471"/>
              <dgm:constr type="t" for="ch" forName="Child1" refType="h" fact="0.1618"/>
              <dgm:constr type="w" for="ch" forName="Child1" refType="w" fact="0.2471"/>
              <dgm:constr type="h" for="ch" forName="Child1" refType="h" fact="0.2468"/>
              <dgm:constr type="r" for="ch" forName="Child2" refType="w" fact="0.2471"/>
              <dgm:constr type="t" for="ch" forName="Child2" refType="h" fact="0.5657"/>
              <dgm:constr type="w" for="ch" forName="Child2" refType="w" fact="0.2471"/>
              <dgm:constr type="h" for="ch" forName="Child2" refType="h" fact="0.2468"/>
            </dgm:constrLst>
          </dgm:if>
          <dgm:if name="Name14"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 refType="w"/>
              <dgm:constr type="t" for="ch" forName="Accent" refType="h" fact="0"/>
              <dgm:constr type="w" for="ch" forName="Accent" refType="w" fact="0.6747"/>
              <dgm:constr type="h" for="ch" forName="Accent" refType="h"/>
              <dgm:constr type="r" for="ch" forName="Parent" refType="w" fact="0.8274"/>
              <dgm:constr type="t" for="ch" forName="Parent" refType="h" fact="0.2646"/>
              <dgm:constr type="w" for="ch" forName="Parent" refType="w" fact="0.3347"/>
              <dgm:constr type="h" for="ch" forName="Parent" refType="h" fact="0.4759"/>
              <dgm:constr type="r" for="ch" forName="Image1" refType="w" fact="0.5032"/>
              <dgm:constr type="t" for="ch" forName="Image1" refType="h" fact="0.0843"/>
              <dgm:constr type="w" for="ch" forName="Image1" refType="w" fact="0.1793"/>
              <dgm:constr type="h" for="ch" forName="Image1" refType="h" fact="0.255"/>
              <dgm:constr type="r" for="ch" forName="Image2" refType="w" fact="0.4339"/>
              <dgm:constr type="t" for="ch" forName="Image2" refType="h" fact="0.3744"/>
              <dgm:constr type="w" for="ch" forName="Image2" refType="w" fact="0.1793"/>
              <dgm:constr type="h" for="ch" forName="Image2" refType="h" fact="0.255"/>
              <dgm:constr type="r" for="ch" forName="Image3" refType="w" fact="0.5032"/>
              <dgm:constr type="t" for="ch" forName="Image3" refType="h" fact="0.6686"/>
              <dgm:constr type="w" for="ch" forName="Image3" refType="w" fact="0.1793"/>
              <dgm:constr type="h" for="ch" forName="Image3" refType="h" fact="0.255"/>
              <dgm:constr type="r" for="ch" forName="Child1" refType="w" fact="0.3103"/>
              <dgm:constr type="t" for="ch" forName="Child1" refType="h" fact="0.0884"/>
              <dgm:constr type="w" for="ch" forName="Child1" refType="w" fact="0.24"/>
              <dgm:constr type="h" for="ch" forName="Child1" refType="h" fact="0.2468"/>
              <dgm:constr type="r" for="ch" forName="Child2" refType="w" fact="0.24"/>
              <dgm:constr type="t" for="ch" forName="Child2" refType="h" fact="0.378"/>
              <dgm:constr type="w" for="ch" forName="Child2" refType="w" fact="0.24"/>
              <dgm:constr type="h" for="ch" forName="Child2" refType="h" fact="0.2468"/>
              <dgm:constr type="r" for="ch" forName="Child3" refType="w" fact="0.3103"/>
              <dgm:constr type="t" for="ch" forName="Child3" refType="h" fact="0.6738"/>
              <dgm:constr type="w" for="ch" forName="Child3" refType="w" fact="0.24"/>
              <dgm:constr type="h" for="ch" forName="Child3" refType="h" fact="0.2468"/>
            </dgm:constrLst>
          </dgm:if>
          <dgm:else name="Name15">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 refType="w"/>
              <dgm:constr type="t" for="ch" forName="Accent" refType="h" fact="0.0361"/>
              <dgm:constr type="w" for="ch" forName="Accent" refType="w" fact="0.6865"/>
              <dgm:constr type="h" for="ch" forName="Accent" refType="h" fact="0.9197"/>
              <dgm:constr type="r" for="ch" forName="Parent" refType="w" fact="0.8244"/>
              <dgm:constr type="t" for="ch" forName="Parent" refType="h" fact="0.2795"/>
              <dgm:constr type="w" for="ch" forName="Parent" refType="w" fact="0.3406"/>
              <dgm:constr type="h" for="ch" forName="Parent" refType="h" fact="0.4377"/>
              <dgm:constr type="r" for="ch" forName="Image1" refType="w" fact="0.575"/>
              <dgm:constr type="t" for="ch" forName="Image1" refType="h" fact="0"/>
              <dgm:constr type="w" for="ch" forName="Image1" refType="w" fact="0.1825"/>
              <dgm:constr type="h" for="ch" forName="Image1" refType="h" fact="0.2345"/>
              <dgm:constr type="r" for="ch" forName="Image2" refType="w" fact="0.4402"/>
              <dgm:constr type="t" for="ch" forName="Image2" refType="h" fact="0.2184"/>
              <dgm:constr type="w" for="ch" forName="Image2" refType="w" fact="0.1825"/>
              <dgm:constr type="h" for="ch" forName="Image2" refType="h" fact="0.2345"/>
              <dgm:constr type="r" for="ch" forName="Image3" refType="w" fact="0.4409"/>
              <dgm:constr type="t" for="ch" forName="Image3" refType="h" fact="0.5395"/>
              <dgm:constr type="w" for="ch" forName="Image3" refType="w" fact="0.1825"/>
              <dgm:constr type="h" for="ch" forName="Image3" refType="h" fact="0.2345"/>
              <dgm:constr type="r" for="ch" forName="Image4" refType="w" fact="0.575"/>
              <dgm:constr type="t" for="ch" forName="Image4" refType="h" fact="0.7655"/>
              <dgm:constr type="w" for="ch" forName="Image4" refType="w" fact="0.1825"/>
              <dgm:constr type="h" for="ch" forName="Image4" refType="h" fact="0.2345"/>
              <dgm:constr type="r" for="ch" forName="Child1" refType="w" fact="0.3786"/>
              <dgm:constr type="t" for="ch" forName="Child1" refType="h" fact="0.003"/>
              <dgm:constr type="w" for="ch" forName="Child1" refType="w" fact="0.2443"/>
              <dgm:constr type="h" for="ch" forName="Child1" refType="h" fact="0.227"/>
              <dgm:constr type="r" for="ch" forName="Child2" refType="w" fact="0.2443"/>
              <dgm:constr type="t" for="ch" forName="Child2" refType="h" fact="0.2225"/>
              <dgm:constr type="w" for="ch" forName="Child2" refType="w" fact="0.2443"/>
              <dgm:constr type="h" for="ch" forName="Child2" refType="h" fact="0.227"/>
              <dgm:constr type="r" for="ch" forName="Child3" refType="w" fact="0.2443"/>
              <dgm:constr type="t" for="ch" forName="Child3" refType="h" fact="0.5433"/>
              <dgm:constr type="w" for="ch" forName="Child3" refType="w" fact="0.2443"/>
              <dgm:constr type="h" for="ch" forName="Child3" refType="h" fact="0.227"/>
              <dgm:constr type="r" for="ch" forName="Child4" refType="w" fact="0.3786"/>
              <dgm:constr type="t" for="ch" forName="Child4" refType="h" fact="0.7703"/>
              <dgm:constr type="w" for="ch" forName="Child4" refType="w" fact="0.2443"/>
              <dgm:constr type="h" for="ch" forName="Child4" refType="h" fact="0.227"/>
            </dgm:constrLst>
          </dgm:else>
        </dgm:choose>
      </dgm:else>
    </dgm:choose>
    <dgm:forEach name="wrapper" axis="self" ptType="parTrans">
      <dgm:forEach name="ImageRepeat" axis="self">
        <dgm:layoutNode name="Image" styleLbl="fgImgPlace1">
          <dgm:alg type="sp"/>
          <dgm:shape xmlns:r="http://schemas.openxmlformats.org/officeDocument/2006/relationships" type="ellipse" r:blip="" blipPhldr="1">
            <dgm:adjLst/>
          </dgm:shape>
          <dgm:presOf/>
        </dgm:layoutNode>
      </dgm:forEach>
    </dgm:forEach>
    <dgm:forEach name="Name16" axis="ch" ptType="node" cnt="1">
      <dgm:layoutNode name="Parent" styleLbl="node1">
        <dgm:varLst>
          <dgm:chMax val="4"/>
          <dgm:chPref val="3"/>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7" axis="ch ch" ptType="node node" st="1 1" cnt="1 1">
      <dgm:layoutNode name="Accent" styleLbl="node1">
        <dgm:alg type="sp"/>
        <dgm:choose name="Name18">
          <dgm:if name="Name19" func="var" arg="dir" op="equ" val="norm">
            <dgm:choose name="Name20">
              <dgm:if name="Name21" axis="followSib" ptType="node" func="cnt" op="equ" val="0">
                <dgm:shape xmlns:r="http://schemas.openxmlformats.org/officeDocument/2006/relationships" type="blockArc" r:blip="">
                  <dgm:adjLst>
                    <dgm:adj idx="1" val="-49.0368"/>
                    <dgm:adj idx="2" val="49.4265"/>
                    <dgm:adj idx="3" val="0.0564"/>
                  </dgm:adjLst>
                </dgm:shape>
              </dgm:if>
              <dgm:if name="Name22" axis="followSib" ptType="node" func="cnt" op="equ" val="1">
                <dgm:shape xmlns:r="http://schemas.openxmlformats.org/officeDocument/2006/relationships" type="blockArc" r:blip="">
                  <dgm:adjLst>
                    <dgm:adj idx="1" val="-64.2028"/>
                    <dgm:adj idx="2" val="64.5456"/>
                    <dgm:adj idx="3" val="0.0558"/>
                  </dgm:adjLst>
                </dgm:shape>
              </dgm:if>
              <dgm:if name="Name23" axis="followSib" ptType="node" func="cnt" op="equ" val="2">
                <dgm:shape xmlns:r="http://schemas.openxmlformats.org/officeDocument/2006/relationships" type="blockArc" r:blip="">
                  <dgm:adjLst>
                    <dgm:adj idx="1" val="-67.8702"/>
                    <dgm:adj idx="2" val="68.6519"/>
                    <dgm:adj idx="3" val="0.0575"/>
                  </dgm:adjLst>
                </dgm:shape>
              </dgm:if>
              <dgm:else name="Name24">
                <dgm:shape xmlns:r="http://schemas.openxmlformats.org/officeDocument/2006/relationships" type="blockArc" r:blip="">
                  <dgm:adjLst>
                    <dgm:adj idx="1" val="-84.8426"/>
                    <dgm:adj idx="2" val="84.8009"/>
                    <dgm:adj idx="3" val="0.0524"/>
                  </dgm:adjLst>
                </dgm:shape>
              </dgm:else>
            </dgm:choose>
          </dgm:if>
          <dgm:else name="Name25">
            <dgm:choose name="Name26">
              <dgm:if name="Name27" axis="followSib" ptType="node" func="cnt" op="equ" val="0">
                <dgm:shape xmlns:r="http://schemas.openxmlformats.org/officeDocument/2006/relationships" rot="180" type="blockArc" r:blip="">
                  <dgm:adjLst>
                    <dgm:adj idx="1" val="-49.0368"/>
                    <dgm:adj idx="2" val="49.4265"/>
                    <dgm:adj idx="3" val="0.0564"/>
                  </dgm:adjLst>
                </dgm:shape>
              </dgm:if>
              <dgm:if name="Name28" axis="followSib" ptType="node" func="cnt" op="equ" val="1">
                <dgm:shape xmlns:r="http://schemas.openxmlformats.org/officeDocument/2006/relationships" rot="180" type="blockArc" r:blip="">
                  <dgm:adjLst>
                    <dgm:adj idx="1" val="-64.2028"/>
                    <dgm:adj idx="2" val="64.5456"/>
                    <dgm:adj idx="3" val="0.0558"/>
                  </dgm:adjLst>
                </dgm:shape>
              </dgm:if>
              <dgm:if name="Name29" axis="followSib" ptType="node" func="cnt" op="equ" val="2">
                <dgm:shape xmlns:r="http://schemas.openxmlformats.org/officeDocument/2006/relationships" rot="180" type="blockArc" r:blip="">
                  <dgm:adjLst>
                    <dgm:adj idx="1" val="-67.8702"/>
                    <dgm:adj idx="2" val="68.6519"/>
                    <dgm:adj idx="3" val="0.0575"/>
                  </dgm:adjLst>
                </dgm:shape>
              </dgm:if>
              <dgm:else name="Name30">
                <dgm:shape xmlns:r="http://schemas.openxmlformats.org/officeDocument/2006/relationships" rot="180" type="blockArc" r:blip="">
                  <dgm:adjLst>
                    <dgm:adj idx="1" val="-84.8426"/>
                    <dgm:adj idx="2" val="84.8009"/>
                    <dgm:adj idx="3" val="0.0524"/>
                  </dgm:adjLst>
                </dgm:shape>
              </dgm:else>
            </dgm:choose>
          </dgm:else>
        </dgm:choose>
        <dgm:presOf/>
      </dgm:layoutNode>
      <dgm:layoutNode name="Image1" styleLbl="fgImgPlace1">
        <dgm:alg type="sp"/>
        <dgm:shape xmlns:r="http://schemas.openxmlformats.org/officeDocument/2006/relationships" type="ellipse" r:blip="" blipPhldr="1">
          <dgm:adjLst/>
        </dgm:shape>
        <dgm:presOf/>
      </dgm:layoutNode>
      <dgm:layoutNode name="Child1" styleLbl="revTx">
        <dgm:varLst>
          <dgm:chMax val="0"/>
          <dgm:chPref val="0"/>
          <dgm:bulletEnabled val="1"/>
        </dgm:varLst>
        <dgm:choose name="Name31">
          <dgm:if name="Name32" func="var" arg="dir" op="equ" val="norm">
            <dgm:alg type="tx">
              <dgm:param type="parTxLTRAlign" val="l"/>
              <dgm:param type="shpTxLTRAlignCh" val="l"/>
              <dgm:param type="parTxRTLAlign" val="l"/>
              <dgm:param type="shpTxRTLAlignCh" val="l"/>
              <dgm:param type="lnSpAfParP" val="10"/>
            </dgm:alg>
          </dgm:if>
          <dgm:else name="Name3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4" axis="ch ch" ptType="node node" st="1 2" cnt="1 1">
      <dgm:layoutNode name="Image2">
        <dgm:alg type="sp"/>
        <dgm:shape xmlns:r="http://schemas.openxmlformats.org/officeDocument/2006/relationships" r:blip="">
          <dgm:adjLst/>
        </dgm:shape>
        <dgm:presOf/>
        <dgm:constrLst/>
        <dgm:forEach name="Name35" ref="ImageRepeat"/>
      </dgm:layoutNode>
      <dgm:layoutNode name="Child2" styleLbl="revTx">
        <dgm:varLst>
          <dgm:chMax val="0"/>
          <dgm:chPref val="0"/>
          <dgm:bulletEnabled val="1"/>
        </dgm:varLst>
        <dgm:choose name="Name36">
          <dgm:if name="Name37" func="var" arg="dir" op="equ" val="norm">
            <dgm:alg type="tx">
              <dgm:param type="parTxLTRAlign" val="l"/>
              <dgm:param type="shpTxLTRAlignCh" val="l"/>
              <dgm:param type="parTxRTLAlign" val="l"/>
              <dgm:param type="shpTxRTLAlignCh" val="l"/>
              <dgm:param type="lnSpAfParP" val="10"/>
            </dgm:alg>
          </dgm:if>
          <dgm:else name="Name3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9" axis="ch ch" ptType="node node" st="1 3" cnt="1 1">
      <dgm:layoutNode name="Image3">
        <dgm:alg type="sp"/>
        <dgm:shape xmlns:r="http://schemas.openxmlformats.org/officeDocument/2006/relationships" r:blip="">
          <dgm:adjLst/>
        </dgm:shape>
        <dgm:presOf/>
        <dgm:constrLst/>
        <dgm:forEach name="Name40" ref="ImageRepeat"/>
      </dgm:layoutNode>
      <dgm:layoutNode name="Child3" styleLbl="revTx">
        <dgm:varLst>
          <dgm:chMax val="0"/>
          <dgm:chPref val="0"/>
          <dgm:bulletEnabled val="1"/>
        </dgm:varLst>
        <dgm:choose name="Name41">
          <dgm:if name="Name42" func="var" arg="dir" op="equ" val="norm">
            <dgm:alg type="tx">
              <dgm:param type="parTxLTRAlign" val="l"/>
              <dgm:param type="shpTxLTRAlignCh" val="l"/>
              <dgm:param type="parTxRTLAlign" val="l"/>
              <dgm:param type="shpTxRTLAlignCh" val="l"/>
              <dgm:param type="lnSpAfParP" val="10"/>
            </dgm:alg>
          </dgm:if>
          <dgm:else name="Name4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4" axis="ch ch" ptType="node node" st="1 4" cnt="1 1">
      <dgm:layoutNode name="Image4">
        <dgm:alg type="sp"/>
        <dgm:shape xmlns:r="http://schemas.openxmlformats.org/officeDocument/2006/relationships" r:blip="">
          <dgm:adjLst/>
        </dgm:shape>
        <dgm:presOf/>
        <dgm:constrLst/>
        <dgm:forEach name="Name45" ref="ImageRepeat"/>
      </dgm:layoutNode>
      <dgm:layoutNode name="Child4" styleLbl="revTx">
        <dgm:varLst>
          <dgm:chMax val="0"/>
          <dgm:chPref val="0"/>
          <dgm:bulletEnabled val="1"/>
        </dgm:varLst>
        <dgm:choose name="Name46">
          <dgm:if name="Name47" func="var" arg="dir" op="equ" val="norm">
            <dgm:alg type="tx">
              <dgm:param type="parTxLTRAlign" val="l"/>
              <dgm:param type="shpTxLTRAlignCh" val="l"/>
              <dgm:param type="parTxRTLAlign" val="l"/>
              <dgm:param type="shpTxRTLAlignCh" val="l"/>
              <dgm:param type="lnSpAfParP" val="10"/>
            </dgm:alg>
          </dgm:if>
          <dgm:else name="Name4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CEEBC0-9F5D-49CB-B85F-E2B2991229A9}" type="datetimeFigureOut">
              <a:rPr lang="en-US" smtClean="0"/>
              <a:t>11/18/2011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D7FA26-4E4A-43DA-AC59-B434E7E79BA0}" type="slidenum">
              <a:rPr lang="en-US" smtClean="0"/>
              <a:t>‹#›</a:t>
            </a:fld>
            <a:endParaRPr lang="en-US"/>
          </a:p>
        </p:txBody>
      </p:sp>
    </p:spTree>
    <p:extLst>
      <p:ext uri="{BB962C8B-B14F-4D97-AF65-F5344CB8AC3E}">
        <p14:creationId xmlns:p14="http://schemas.microsoft.com/office/powerpoint/2010/main" val="34284660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D7FA26-4E4A-43DA-AC59-B434E7E79BA0}" type="slidenum">
              <a:rPr lang="en-US" smtClean="0"/>
              <a:t>1</a:t>
            </a:fld>
            <a:endParaRPr lang="en-US"/>
          </a:p>
        </p:txBody>
      </p:sp>
    </p:spTree>
    <p:extLst>
      <p:ext uri="{BB962C8B-B14F-4D97-AF65-F5344CB8AC3E}">
        <p14:creationId xmlns:p14="http://schemas.microsoft.com/office/powerpoint/2010/main" val="3790154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D7FA26-4E4A-43DA-AC59-B434E7E79BA0}" type="slidenum">
              <a:rPr lang="en-US" smtClean="0"/>
              <a:t>2</a:t>
            </a:fld>
            <a:endParaRPr lang="en-US"/>
          </a:p>
        </p:txBody>
      </p:sp>
    </p:spTree>
    <p:extLst>
      <p:ext uri="{BB962C8B-B14F-4D97-AF65-F5344CB8AC3E}">
        <p14:creationId xmlns:p14="http://schemas.microsoft.com/office/powerpoint/2010/main" val="27203277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2B5D087-F730-4253-9611-C34BA0725E04}" type="datetimeFigureOut">
              <a:rPr lang="en-US" smtClean="0"/>
              <a:t>11/18/2011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BBAA7-8A55-4F86-8668-A5419775EB3F}" type="slidenum">
              <a:rPr lang="en-US" smtClean="0"/>
              <a:t>‹#›</a:t>
            </a:fld>
            <a:endParaRPr lang="en-US"/>
          </a:p>
        </p:txBody>
      </p:sp>
    </p:spTree>
    <p:extLst>
      <p:ext uri="{BB962C8B-B14F-4D97-AF65-F5344CB8AC3E}">
        <p14:creationId xmlns:p14="http://schemas.microsoft.com/office/powerpoint/2010/main" val="3551253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B5D087-F730-4253-9611-C34BA0725E04}" type="datetimeFigureOut">
              <a:rPr lang="en-US" smtClean="0"/>
              <a:t>11/18/2011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BBAA7-8A55-4F86-8668-A5419775EB3F}" type="slidenum">
              <a:rPr lang="en-US" smtClean="0"/>
              <a:t>‹#›</a:t>
            </a:fld>
            <a:endParaRPr lang="en-US"/>
          </a:p>
        </p:txBody>
      </p:sp>
    </p:spTree>
    <p:extLst>
      <p:ext uri="{BB962C8B-B14F-4D97-AF65-F5344CB8AC3E}">
        <p14:creationId xmlns:p14="http://schemas.microsoft.com/office/powerpoint/2010/main" val="258455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B5D087-F730-4253-9611-C34BA0725E04}" type="datetimeFigureOut">
              <a:rPr lang="en-US" smtClean="0"/>
              <a:t>11/18/2011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BBAA7-8A55-4F86-8668-A5419775EB3F}" type="slidenum">
              <a:rPr lang="en-US" smtClean="0"/>
              <a:t>‹#›</a:t>
            </a:fld>
            <a:endParaRPr lang="en-US"/>
          </a:p>
        </p:txBody>
      </p:sp>
    </p:spTree>
    <p:extLst>
      <p:ext uri="{BB962C8B-B14F-4D97-AF65-F5344CB8AC3E}">
        <p14:creationId xmlns:p14="http://schemas.microsoft.com/office/powerpoint/2010/main" val="1854468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B5D087-F730-4253-9611-C34BA0725E04}" type="datetimeFigureOut">
              <a:rPr lang="en-US" smtClean="0"/>
              <a:t>11/18/2011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BBAA7-8A55-4F86-8668-A5419775EB3F}" type="slidenum">
              <a:rPr lang="en-US" smtClean="0"/>
              <a:t>‹#›</a:t>
            </a:fld>
            <a:endParaRPr lang="en-US"/>
          </a:p>
        </p:txBody>
      </p:sp>
    </p:spTree>
    <p:extLst>
      <p:ext uri="{BB962C8B-B14F-4D97-AF65-F5344CB8AC3E}">
        <p14:creationId xmlns:p14="http://schemas.microsoft.com/office/powerpoint/2010/main" val="2412282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B5D087-F730-4253-9611-C34BA0725E04}" type="datetimeFigureOut">
              <a:rPr lang="en-US" smtClean="0"/>
              <a:t>11/18/2011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BBAA7-8A55-4F86-8668-A5419775EB3F}" type="slidenum">
              <a:rPr lang="en-US" smtClean="0"/>
              <a:t>‹#›</a:t>
            </a:fld>
            <a:endParaRPr lang="en-US"/>
          </a:p>
        </p:txBody>
      </p:sp>
    </p:spTree>
    <p:extLst>
      <p:ext uri="{BB962C8B-B14F-4D97-AF65-F5344CB8AC3E}">
        <p14:creationId xmlns:p14="http://schemas.microsoft.com/office/powerpoint/2010/main" val="4238934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2B5D087-F730-4253-9611-C34BA0725E04}" type="datetimeFigureOut">
              <a:rPr lang="en-US" smtClean="0"/>
              <a:t>11/18/2011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BBAA7-8A55-4F86-8668-A5419775EB3F}" type="slidenum">
              <a:rPr lang="en-US" smtClean="0"/>
              <a:t>‹#›</a:t>
            </a:fld>
            <a:endParaRPr lang="en-US"/>
          </a:p>
        </p:txBody>
      </p:sp>
    </p:spTree>
    <p:extLst>
      <p:ext uri="{BB962C8B-B14F-4D97-AF65-F5344CB8AC3E}">
        <p14:creationId xmlns:p14="http://schemas.microsoft.com/office/powerpoint/2010/main" val="2715978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2B5D087-F730-4253-9611-C34BA0725E04}" type="datetimeFigureOut">
              <a:rPr lang="en-US" smtClean="0"/>
              <a:t>11/18/2011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5BBAA7-8A55-4F86-8668-A5419775EB3F}" type="slidenum">
              <a:rPr lang="en-US" smtClean="0"/>
              <a:t>‹#›</a:t>
            </a:fld>
            <a:endParaRPr lang="en-US"/>
          </a:p>
        </p:txBody>
      </p:sp>
    </p:spTree>
    <p:extLst>
      <p:ext uri="{BB962C8B-B14F-4D97-AF65-F5344CB8AC3E}">
        <p14:creationId xmlns:p14="http://schemas.microsoft.com/office/powerpoint/2010/main" val="1626700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2B5D087-F730-4253-9611-C34BA0725E04}" type="datetimeFigureOut">
              <a:rPr lang="en-US" smtClean="0"/>
              <a:t>11/18/2011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5BBAA7-8A55-4F86-8668-A5419775EB3F}" type="slidenum">
              <a:rPr lang="en-US" smtClean="0"/>
              <a:t>‹#›</a:t>
            </a:fld>
            <a:endParaRPr lang="en-US"/>
          </a:p>
        </p:txBody>
      </p:sp>
    </p:spTree>
    <p:extLst>
      <p:ext uri="{BB962C8B-B14F-4D97-AF65-F5344CB8AC3E}">
        <p14:creationId xmlns:p14="http://schemas.microsoft.com/office/powerpoint/2010/main" val="767859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B5D087-F730-4253-9611-C34BA0725E04}" type="datetimeFigureOut">
              <a:rPr lang="en-US" smtClean="0"/>
              <a:t>11/18/2011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5BBAA7-8A55-4F86-8668-A5419775EB3F}" type="slidenum">
              <a:rPr lang="en-US" smtClean="0"/>
              <a:t>‹#›</a:t>
            </a:fld>
            <a:endParaRPr lang="en-US"/>
          </a:p>
        </p:txBody>
      </p:sp>
    </p:spTree>
    <p:extLst>
      <p:ext uri="{BB962C8B-B14F-4D97-AF65-F5344CB8AC3E}">
        <p14:creationId xmlns:p14="http://schemas.microsoft.com/office/powerpoint/2010/main" val="1627877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B5D087-F730-4253-9611-C34BA0725E04}" type="datetimeFigureOut">
              <a:rPr lang="en-US" smtClean="0"/>
              <a:t>11/18/2011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BBAA7-8A55-4F86-8668-A5419775EB3F}" type="slidenum">
              <a:rPr lang="en-US" smtClean="0"/>
              <a:t>‹#›</a:t>
            </a:fld>
            <a:endParaRPr lang="en-US"/>
          </a:p>
        </p:txBody>
      </p:sp>
    </p:spTree>
    <p:extLst>
      <p:ext uri="{BB962C8B-B14F-4D97-AF65-F5344CB8AC3E}">
        <p14:creationId xmlns:p14="http://schemas.microsoft.com/office/powerpoint/2010/main" val="12903194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B5D087-F730-4253-9611-C34BA0725E04}" type="datetimeFigureOut">
              <a:rPr lang="en-US" smtClean="0"/>
              <a:t>11/18/2011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BBAA7-8A55-4F86-8668-A5419775EB3F}" type="slidenum">
              <a:rPr lang="en-US" smtClean="0"/>
              <a:t>‹#›</a:t>
            </a:fld>
            <a:endParaRPr lang="en-US"/>
          </a:p>
        </p:txBody>
      </p:sp>
    </p:spTree>
    <p:extLst>
      <p:ext uri="{BB962C8B-B14F-4D97-AF65-F5344CB8AC3E}">
        <p14:creationId xmlns:p14="http://schemas.microsoft.com/office/powerpoint/2010/main" val="3283409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B5D087-F730-4253-9611-C34BA0725E04}" type="datetimeFigureOut">
              <a:rPr lang="en-US" smtClean="0"/>
              <a:t>11/18/2011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5BBAA7-8A55-4F86-8668-A5419775EB3F}" type="slidenum">
              <a:rPr lang="en-US" smtClean="0"/>
              <a:t>‹#›</a:t>
            </a:fld>
            <a:endParaRPr lang="en-US"/>
          </a:p>
        </p:txBody>
      </p:sp>
    </p:spTree>
    <p:extLst>
      <p:ext uri="{BB962C8B-B14F-4D97-AF65-F5344CB8AC3E}">
        <p14:creationId xmlns:p14="http://schemas.microsoft.com/office/powerpoint/2010/main" val="14600741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hyperlink" Target="http://librarycopyright.net/digitalslider/" TargetMode="Externa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librarycopyright.net/fairuse/" TargetMode="Externa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hyperlink" Target="http://librarycopyright.net/etoo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solidFill>
                  <a:srgbClr val="FF0000"/>
                </a:solidFill>
              </a:rPr>
              <a:t>Steal This Guide!</a:t>
            </a:r>
            <a:br>
              <a:rPr lang="en-US" dirty="0" smtClean="0">
                <a:solidFill>
                  <a:srgbClr val="FF0000"/>
                </a:solidFill>
              </a:rPr>
            </a:br>
            <a:r>
              <a:rPr lang="en-US" sz="2200" dirty="0" smtClean="0">
                <a:solidFill>
                  <a:srgbClr val="FF0000"/>
                </a:solidFill>
              </a:rPr>
              <a:t>(I give you my permission)</a:t>
            </a:r>
            <a:endParaRPr lang="en-US" sz="2200" dirty="0">
              <a:solidFill>
                <a:srgbClr val="FF0000"/>
              </a:solidFill>
            </a:endParaRPr>
          </a:p>
        </p:txBody>
      </p:sp>
      <p:sp>
        <p:nvSpPr>
          <p:cNvPr id="4" name="TextBox 3"/>
          <p:cNvSpPr txBox="1"/>
          <p:nvPr/>
        </p:nvSpPr>
        <p:spPr>
          <a:xfrm>
            <a:off x="685800" y="1143000"/>
            <a:ext cx="7772400" cy="369332"/>
          </a:xfrm>
          <a:prstGeom prst="rect">
            <a:avLst/>
          </a:prstGeom>
          <a:noFill/>
        </p:spPr>
        <p:txBody>
          <a:bodyPr wrap="square" rtlCol="0">
            <a:spAutoFit/>
          </a:bodyPr>
          <a:lstStyle/>
          <a:p>
            <a:pPr algn="ctr"/>
            <a:r>
              <a:rPr lang="en-US" i="1" dirty="0" smtClean="0"/>
              <a:t>Use this guide to make sure you’re not breaking Copyright and Fair Use laws</a:t>
            </a:r>
            <a:endParaRPr lang="en-US" i="1" dirty="0"/>
          </a:p>
        </p:txBody>
      </p:sp>
      <p:graphicFrame>
        <p:nvGraphicFramePr>
          <p:cNvPr id="6" name="Diagram 5"/>
          <p:cNvGraphicFramePr/>
          <p:nvPr>
            <p:extLst>
              <p:ext uri="{D42A27DB-BD31-4B8C-83A1-F6EECF244321}">
                <p14:modId xmlns:p14="http://schemas.microsoft.com/office/powerpoint/2010/main" val="3231883317"/>
              </p:ext>
            </p:extLst>
          </p:nvPr>
        </p:nvGraphicFramePr>
        <p:xfrm>
          <a:off x="3886200" y="3505200"/>
          <a:ext cx="6019800" cy="259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685800" y="1676400"/>
            <a:ext cx="7772400" cy="769441"/>
          </a:xfrm>
          <a:prstGeom prst="rect">
            <a:avLst/>
          </a:prstGeom>
          <a:noFill/>
        </p:spPr>
        <p:txBody>
          <a:bodyPr wrap="square" rtlCol="0">
            <a:spAutoFit/>
          </a:bodyPr>
          <a:lstStyle/>
          <a:p>
            <a:r>
              <a:rPr lang="en-US" sz="2200" dirty="0" smtClean="0">
                <a:solidFill>
                  <a:srgbClr val="7030A0"/>
                </a:solidFill>
              </a:rPr>
              <a:t>The Question:  </a:t>
            </a:r>
            <a:r>
              <a:rPr lang="en-US" sz="2200" dirty="0" smtClean="0"/>
              <a:t>“I want to use this in my (fill in the blank), is it 		  	 protected by copyright law?”</a:t>
            </a:r>
            <a:endParaRPr lang="en-US" sz="2200" dirty="0"/>
          </a:p>
        </p:txBody>
      </p:sp>
      <p:sp>
        <p:nvSpPr>
          <p:cNvPr id="8" name="TextBox 7"/>
          <p:cNvSpPr txBox="1"/>
          <p:nvPr/>
        </p:nvSpPr>
        <p:spPr>
          <a:xfrm>
            <a:off x="685800" y="2438400"/>
            <a:ext cx="7772400" cy="769441"/>
          </a:xfrm>
          <a:prstGeom prst="rect">
            <a:avLst/>
          </a:prstGeom>
          <a:noFill/>
        </p:spPr>
        <p:txBody>
          <a:bodyPr wrap="square" rtlCol="0">
            <a:spAutoFit/>
          </a:bodyPr>
          <a:lstStyle/>
          <a:p>
            <a:r>
              <a:rPr lang="en-US" sz="2200" dirty="0" smtClean="0">
                <a:solidFill>
                  <a:srgbClr val="7030A0"/>
                </a:solidFill>
              </a:rPr>
              <a:t>The Answer:  </a:t>
            </a:r>
            <a:r>
              <a:rPr lang="en-US" sz="2200" dirty="0" smtClean="0"/>
              <a:t>Use the chart below as a guide for U.S. publications, 	          using the </a:t>
            </a:r>
            <a:r>
              <a:rPr lang="en-US" sz="2200" b="1" dirty="0" smtClean="0"/>
              <a:t>first date </a:t>
            </a:r>
            <a:r>
              <a:rPr lang="en-US" sz="2200" dirty="0" smtClean="0"/>
              <a:t>of publication.</a:t>
            </a:r>
            <a:endParaRPr lang="en-US" sz="2200" dirty="0"/>
          </a:p>
        </p:txBody>
      </p:sp>
      <p:graphicFrame>
        <p:nvGraphicFramePr>
          <p:cNvPr id="10" name="Diagram 9"/>
          <p:cNvGraphicFramePr/>
          <p:nvPr>
            <p:extLst>
              <p:ext uri="{D42A27DB-BD31-4B8C-83A1-F6EECF244321}">
                <p14:modId xmlns:p14="http://schemas.microsoft.com/office/powerpoint/2010/main" val="2962592840"/>
              </p:ext>
            </p:extLst>
          </p:nvPr>
        </p:nvGraphicFramePr>
        <p:xfrm>
          <a:off x="-1066800" y="3581400"/>
          <a:ext cx="6019800" cy="255679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1" name="TextBox 10"/>
          <p:cNvSpPr txBox="1"/>
          <p:nvPr/>
        </p:nvSpPr>
        <p:spPr>
          <a:xfrm>
            <a:off x="152400" y="6550223"/>
            <a:ext cx="8915400" cy="307777"/>
          </a:xfrm>
          <a:prstGeom prst="rect">
            <a:avLst/>
          </a:prstGeom>
          <a:noFill/>
        </p:spPr>
        <p:txBody>
          <a:bodyPr wrap="square" rtlCol="0">
            <a:spAutoFit/>
          </a:bodyPr>
          <a:lstStyle/>
          <a:p>
            <a:r>
              <a:rPr lang="en-US" sz="1400" dirty="0" smtClean="0"/>
              <a:t>For more information go to </a:t>
            </a:r>
            <a:r>
              <a:rPr lang="en-US" sz="1400" dirty="0" smtClean="0">
                <a:hlinkClick r:id="rId13"/>
              </a:rPr>
              <a:t>http://librarycopyright.net/digitalslider/</a:t>
            </a:r>
            <a:endParaRPr lang="en-US" sz="1400" dirty="0"/>
          </a:p>
        </p:txBody>
      </p:sp>
    </p:spTree>
    <p:extLst>
      <p:ext uri="{BB962C8B-B14F-4D97-AF65-F5344CB8AC3E}">
        <p14:creationId xmlns:p14="http://schemas.microsoft.com/office/powerpoint/2010/main" val="28419853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 y="152400"/>
            <a:ext cx="7772400" cy="1107996"/>
          </a:xfrm>
          <a:prstGeom prst="rect">
            <a:avLst/>
          </a:prstGeom>
          <a:noFill/>
        </p:spPr>
        <p:txBody>
          <a:bodyPr wrap="square" rtlCol="0">
            <a:spAutoFit/>
          </a:bodyPr>
          <a:lstStyle/>
          <a:p>
            <a:r>
              <a:rPr lang="en-US" sz="2200" dirty="0" smtClean="0">
                <a:solidFill>
                  <a:srgbClr val="7030A0"/>
                </a:solidFill>
              </a:rPr>
              <a:t>The Next Question:  </a:t>
            </a:r>
            <a:r>
              <a:rPr lang="en-US" sz="2200" dirty="0" smtClean="0"/>
              <a:t>“I want to use this in my (fill in the blank), but 		        </a:t>
            </a:r>
            <a:r>
              <a:rPr lang="en-US" sz="2200" dirty="0" smtClean="0"/>
              <a:t>its </a:t>
            </a:r>
            <a:r>
              <a:rPr lang="en-US" sz="2200" dirty="0" smtClean="0"/>
              <a:t>protected by copyright law?  Can I use it 		</a:t>
            </a:r>
            <a:r>
              <a:rPr lang="en-US" sz="2200" smtClean="0"/>
              <a:t>        </a:t>
            </a:r>
            <a:r>
              <a:rPr lang="en-US" sz="2200" smtClean="0"/>
              <a:t>	        </a:t>
            </a:r>
            <a:r>
              <a:rPr lang="en-US" sz="2200" b="1" smtClean="0"/>
              <a:t>anyway</a:t>
            </a:r>
            <a:r>
              <a:rPr lang="en-US" sz="2200" smtClean="0"/>
              <a:t> </a:t>
            </a:r>
            <a:r>
              <a:rPr lang="en-US" sz="2200" dirty="0" smtClean="0"/>
              <a:t>(under the fair use doctrine)?”</a:t>
            </a:r>
            <a:endParaRPr lang="en-US" sz="2200" dirty="0"/>
          </a:p>
        </p:txBody>
      </p:sp>
      <p:sp>
        <p:nvSpPr>
          <p:cNvPr id="4" name="TextBox 3"/>
          <p:cNvSpPr txBox="1"/>
          <p:nvPr/>
        </p:nvSpPr>
        <p:spPr>
          <a:xfrm>
            <a:off x="685800" y="1219200"/>
            <a:ext cx="8382000" cy="1446550"/>
          </a:xfrm>
          <a:prstGeom prst="rect">
            <a:avLst/>
          </a:prstGeom>
          <a:noFill/>
        </p:spPr>
        <p:txBody>
          <a:bodyPr wrap="square" rtlCol="0">
            <a:spAutoFit/>
          </a:bodyPr>
          <a:lstStyle/>
          <a:p>
            <a:r>
              <a:rPr lang="en-US" sz="2200" dirty="0" smtClean="0">
                <a:solidFill>
                  <a:srgbClr val="7030A0"/>
                </a:solidFill>
              </a:rPr>
              <a:t>The Answer:  </a:t>
            </a:r>
            <a:r>
              <a:rPr lang="en-US" sz="2200" dirty="0" smtClean="0"/>
              <a:t>Use </a:t>
            </a:r>
            <a:r>
              <a:rPr lang="en-US" sz="2200" dirty="0" smtClean="0"/>
              <a:t>of copyrighted material should be </a:t>
            </a:r>
            <a:r>
              <a:rPr lang="en-US" sz="2200" b="1" dirty="0" smtClean="0"/>
              <a:t>avoided</a:t>
            </a:r>
            <a:r>
              <a:rPr lang="en-US" sz="2200" dirty="0" smtClean="0"/>
              <a:t> </a:t>
            </a:r>
            <a:r>
              <a:rPr lang="en-US" sz="2200" dirty="0" smtClean="0"/>
              <a:t>unless the doctrine of fair use </a:t>
            </a:r>
            <a:r>
              <a:rPr lang="en-US" sz="2200" b="1" dirty="0" smtClean="0"/>
              <a:t>clearly</a:t>
            </a:r>
            <a:r>
              <a:rPr lang="en-US" sz="2200" dirty="0" smtClean="0"/>
              <a:t> applies </a:t>
            </a:r>
            <a:r>
              <a:rPr lang="en-US" sz="2200" dirty="0"/>
              <a:t>to </a:t>
            </a:r>
            <a:r>
              <a:rPr lang="en-US" sz="2200" dirty="0" smtClean="0"/>
              <a:t>the </a:t>
            </a:r>
            <a:r>
              <a:rPr lang="en-US" sz="2200" dirty="0" smtClean="0"/>
              <a:t>situation</a:t>
            </a:r>
            <a:r>
              <a:rPr lang="en-US" sz="2200" dirty="0" smtClean="0"/>
              <a:t>.  </a:t>
            </a:r>
            <a:r>
              <a:rPr lang="en-US" sz="2200" dirty="0" smtClean="0"/>
              <a:t>Copyright law mandates that you consider the following “Four </a:t>
            </a:r>
            <a:r>
              <a:rPr lang="en-US" sz="2200" dirty="0" smtClean="0"/>
              <a:t>Factors</a:t>
            </a:r>
            <a:r>
              <a:rPr lang="en-US" sz="2200" dirty="0" smtClean="0"/>
              <a:t>” in determining whether or not a use is fair.</a:t>
            </a:r>
            <a:endParaRPr lang="en-US" sz="2200" dirty="0"/>
          </a:p>
        </p:txBody>
      </p:sp>
      <p:graphicFrame>
        <p:nvGraphicFramePr>
          <p:cNvPr id="7" name="Diagram 6"/>
          <p:cNvGraphicFramePr/>
          <p:nvPr>
            <p:extLst>
              <p:ext uri="{D42A27DB-BD31-4B8C-83A1-F6EECF244321}">
                <p14:modId xmlns:p14="http://schemas.microsoft.com/office/powerpoint/2010/main" val="3607600627"/>
              </p:ext>
            </p:extLst>
          </p:nvPr>
        </p:nvGraphicFramePr>
        <p:xfrm>
          <a:off x="762000" y="2819400"/>
          <a:ext cx="7620000" cy="304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extBox 11"/>
          <p:cNvSpPr txBox="1"/>
          <p:nvPr/>
        </p:nvSpPr>
        <p:spPr>
          <a:xfrm>
            <a:off x="152400" y="5943600"/>
            <a:ext cx="8915400" cy="307777"/>
          </a:xfrm>
          <a:prstGeom prst="rect">
            <a:avLst/>
          </a:prstGeom>
          <a:noFill/>
        </p:spPr>
        <p:txBody>
          <a:bodyPr wrap="square" rtlCol="0">
            <a:spAutoFit/>
          </a:bodyPr>
          <a:lstStyle/>
          <a:p>
            <a:r>
              <a:rPr lang="en-US" sz="1400" dirty="0" smtClean="0"/>
              <a:t>For more information go to </a:t>
            </a:r>
            <a:r>
              <a:rPr lang="en-US" sz="1400" dirty="0" smtClean="0">
                <a:hlinkClick r:id="rId8"/>
              </a:rPr>
              <a:t>http://www.librarycopyright.net/fairuse/</a:t>
            </a:r>
            <a:endParaRPr lang="en-US" sz="1400" dirty="0"/>
          </a:p>
        </p:txBody>
      </p:sp>
      <p:sp>
        <p:nvSpPr>
          <p:cNvPr id="6" name="TextBox 5"/>
          <p:cNvSpPr txBox="1"/>
          <p:nvPr/>
        </p:nvSpPr>
        <p:spPr>
          <a:xfrm>
            <a:off x="152400" y="6324600"/>
            <a:ext cx="8915400" cy="523220"/>
          </a:xfrm>
          <a:prstGeom prst="rect">
            <a:avLst/>
          </a:prstGeom>
          <a:noFill/>
        </p:spPr>
        <p:txBody>
          <a:bodyPr wrap="square" rtlCol="0">
            <a:spAutoFit/>
          </a:bodyPr>
          <a:lstStyle/>
          <a:p>
            <a:r>
              <a:rPr lang="en-US" sz="1400" dirty="0" smtClean="0">
                <a:solidFill>
                  <a:srgbClr val="FF0000"/>
                </a:solidFill>
              </a:rPr>
              <a:t>Note</a:t>
            </a:r>
            <a:r>
              <a:rPr lang="en-US" sz="1400" dirty="0" smtClean="0"/>
              <a:t> that copyright law provides certain exceptions for instructors.  Use this free online tool to help determine whether or not your use meets the requirements at </a:t>
            </a:r>
            <a:r>
              <a:rPr lang="en-US" sz="1400" dirty="0">
                <a:hlinkClick r:id="rId9"/>
              </a:rPr>
              <a:t>http://librarycopyright.net/etool/</a:t>
            </a:r>
            <a:endParaRPr lang="en-US" sz="1400" dirty="0"/>
          </a:p>
        </p:txBody>
      </p:sp>
      <p:sp>
        <p:nvSpPr>
          <p:cNvPr id="2" name="TextBox 1"/>
          <p:cNvSpPr txBox="1"/>
          <p:nvPr/>
        </p:nvSpPr>
        <p:spPr>
          <a:xfrm>
            <a:off x="1066800" y="2971800"/>
            <a:ext cx="1066800" cy="400110"/>
          </a:xfrm>
          <a:prstGeom prst="rect">
            <a:avLst/>
          </a:prstGeom>
          <a:noFill/>
        </p:spPr>
        <p:txBody>
          <a:bodyPr wrap="square" rtlCol="0">
            <a:spAutoFit/>
          </a:bodyPr>
          <a:lstStyle/>
          <a:p>
            <a:pPr algn="ctr"/>
            <a:r>
              <a:rPr lang="en-US" sz="2000" b="1" dirty="0" smtClean="0"/>
              <a:t>Purpose</a:t>
            </a:r>
            <a:endParaRPr lang="en-US" sz="2000" b="1" dirty="0"/>
          </a:p>
        </p:txBody>
      </p:sp>
      <p:sp>
        <p:nvSpPr>
          <p:cNvPr id="8" name="TextBox 7"/>
          <p:cNvSpPr txBox="1"/>
          <p:nvPr/>
        </p:nvSpPr>
        <p:spPr>
          <a:xfrm>
            <a:off x="1066800" y="3733800"/>
            <a:ext cx="1066800" cy="400110"/>
          </a:xfrm>
          <a:prstGeom prst="rect">
            <a:avLst/>
          </a:prstGeom>
          <a:noFill/>
        </p:spPr>
        <p:txBody>
          <a:bodyPr wrap="square" rtlCol="0">
            <a:spAutoFit/>
          </a:bodyPr>
          <a:lstStyle/>
          <a:p>
            <a:pPr algn="ctr"/>
            <a:r>
              <a:rPr lang="en-US" sz="2000" b="1" dirty="0" smtClean="0"/>
              <a:t>Nature</a:t>
            </a:r>
            <a:endParaRPr lang="en-US" sz="2000" b="1" dirty="0"/>
          </a:p>
        </p:txBody>
      </p:sp>
      <p:sp>
        <p:nvSpPr>
          <p:cNvPr id="9" name="TextBox 8"/>
          <p:cNvSpPr txBox="1"/>
          <p:nvPr/>
        </p:nvSpPr>
        <p:spPr>
          <a:xfrm>
            <a:off x="1066800" y="4552890"/>
            <a:ext cx="1066800" cy="400110"/>
          </a:xfrm>
          <a:prstGeom prst="rect">
            <a:avLst/>
          </a:prstGeom>
          <a:noFill/>
        </p:spPr>
        <p:txBody>
          <a:bodyPr wrap="square" rtlCol="0">
            <a:spAutoFit/>
          </a:bodyPr>
          <a:lstStyle/>
          <a:p>
            <a:pPr algn="ctr"/>
            <a:r>
              <a:rPr lang="en-US" sz="2000" b="1" dirty="0" smtClean="0"/>
              <a:t>Amount</a:t>
            </a:r>
            <a:endParaRPr lang="en-US" sz="2000" b="1" dirty="0"/>
          </a:p>
        </p:txBody>
      </p:sp>
      <p:sp>
        <p:nvSpPr>
          <p:cNvPr id="10" name="TextBox 9"/>
          <p:cNvSpPr txBox="1"/>
          <p:nvPr/>
        </p:nvSpPr>
        <p:spPr>
          <a:xfrm>
            <a:off x="1066800" y="5314890"/>
            <a:ext cx="1066800" cy="400110"/>
          </a:xfrm>
          <a:prstGeom prst="rect">
            <a:avLst/>
          </a:prstGeom>
          <a:noFill/>
        </p:spPr>
        <p:txBody>
          <a:bodyPr wrap="square" rtlCol="0">
            <a:spAutoFit/>
          </a:bodyPr>
          <a:lstStyle/>
          <a:p>
            <a:pPr algn="ctr"/>
            <a:r>
              <a:rPr lang="en-US" sz="2000" b="1" dirty="0" smtClean="0"/>
              <a:t>Effect</a:t>
            </a:r>
            <a:endParaRPr lang="en-US" sz="2000" b="1" dirty="0"/>
          </a:p>
        </p:txBody>
      </p:sp>
    </p:spTree>
    <p:extLst>
      <p:ext uri="{BB962C8B-B14F-4D97-AF65-F5344CB8AC3E}">
        <p14:creationId xmlns:p14="http://schemas.microsoft.com/office/powerpoint/2010/main" val="93362728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1484</TotalTime>
  <Words>533</Words>
  <Application>Microsoft Office PowerPoint</Application>
  <PresentationFormat>On-screen Show (4:3)</PresentationFormat>
  <Paragraphs>36</Paragraphs>
  <Slides>2</Slides>
  <Notes>2</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Steal This Guide! (I give you my permission)</vt:lpstr>
      <vt:lpstr>PowerPoint Presentation</vt:lpstr>
    </vt:vector>
  </TitlesOfParts>
  <Company>SUNY Campus Agreement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Steal This Guide! (I give you my permission)</dc:title>
  <dc:creator>Master</dc:creator>
  <cp:lastModifiedBy>Master</cp:lastModifiedBy>
  <cp:revision>31</cp:revision>
  <cp:lastPrinted>2011-11-18T16:19:14Z</cp:lastPrinted>
  <dcterms:created xsi:type="dcterms:W3CDTF">2011-11-17T15:31:26Z</dcterms:created>
  <dcterms:modified xsi:type="dcterms:W3CDTF">2011-11-18T16:21:50Z</dcterms:modified>
</cp:coreProperties>
</file>